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9" r:id="rId4"/>
    <p:sldId id="268" r:id="rId5"/>
    <p:sldId id="262" r:id="rId6"/>
    <p:sldId id="258" r:id="rId7"/>
    <p:sldId id="259" r:id="rId8"/>
    <p:sldId id="264" r:id="rId9"/>
    <p:sldId id="265" r:id="rId10"/>
    <p:sldId id="266" r:id="rId11"/>
    <p:sldId id="263"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Work Sans"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hWmhi8PsoFpcmuDKzxZrYDE6SCm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Camilo Páez" initials="DCP" lastIdx="1" clrIdx="0">
    <p:extLst>
      <p:ext uri="{19B8F6BF-5375-455C-9EA6-DF929625EA0E}">
        <p15:presenceInfo xmlns:p15="http://schemas.microsoft.com/office/powerpoint/2012/main" userId="5229ac11463fc4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09818-A8DA-49ED-85D0-83E4DB523C04}" v="150" dt="2019-12-05T00:17:47.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amilo Páez" userId="5229ac11463fc4c2" providerId="LiveId" clId="{335F355C-45EB-48F4-BC71-72A9A0C8BC20}"/>
    <pc:docChg chg="undo modSld">
      <pc:chgData name="Daniel Camilo Páez" userId="5229ac11463fc4c2" providerId="LiveId" clId="{335F355C-45EB-48F4-BC71-72A9A0C8BC20}" dt="2019-12-01T00:27:29.874" v="176" actId="20577"/>
      <pc:docMkLst>
        <pc:docMk/>
      </pc:docMkLst>
      <pc:sldChg chg="modSp">
        <pc:chgData name="Daniel Camilo Páez" userId="5229ac11463fc4c2" providerId="LiveId" clId="{335F355C-45EB-48F4-BC71-72A9A0C8BC20}" dt="2019-12-01T00:27:29.874" v="176" actId="20577"/>
        <pc:sldMkLst>
          <pc:docMk/>
          <pc:sldMk cId="503982953" sldId="266"/>
        </pc:sldMkLst>
        <pc:spChg chg="mod">
          <ac:chgData name="Daniel Camilo Páez" userId="5229ac11463fc4c2" providerId="LiveId" clId="{335F355C-45EB-48F4-BC71-72A9A0C8BC20}" dt="2019-12-01T00:27:29.874" v="176" actId="20577"/>
          <ac:spMkLst>
            <pc:docMk/>
            <pc:sldMk cId="503982953" sldId="266"/>
            <ac:spMk id="3" creationId="{5D00E6B7-E234-478A-8943-9B8F95E1E437}"/>
          </ac:spMkLst>
        </pc:spChg>
      </pc:sldChg>
    </pc:docChg>
  </pc:docChgLst>
  <pc:docChgLst>
    <pc:chgData name="Daniel Camilo Páez" userId="5229ac11463fc4c2" providerId="LiveId" clId="{E26F6535-4374-447C-85E3-7B7A53194E04}"/>
    <pc:docChg chg="undo custSel mod addSld delSld modSld sldOrd">
      <pc:chgData name="Daniel Camilo Páez" userId="5229ac11463fc4c2" providerId="LiveId" clId="{E26F6535-4374-447C-85E3-7B7A53194E04}" dt="2019-11-27T23:03:28.944" v="2748" actId="20577"/>
      <pc:docMkLst>
        <pc:docMk/>
      </pc:docMkLst>
      <pc:sldChg chg="addSp modSp">
        <pc:chgData name="Daniel Camilo Páez" userId="5229ac11463fc4c2" providerId="LiveId" clId="{E26F6535-4374-447C-85E3-7B7A53194E04}" dt="2019-11-09T18:24:51.788" v="1842" actId="313"/>
        <pc:sldMkLst>
          <pc:docMk/>
          <pc:sldMk cId="0" sldId="256"/>
        </pc:sldMkLst>
        <pc:spChg chg="add mod">
          <ac:chgData name="Daniel Camilo Páez" userId="5229ac11463fc4c2" providerId="LiveId" clId="{E26F6535-4374-447C-85E3-7B7A53194E04}" dt="2019-11-09T18:07:52.377" v="1266" actId="14100"/>
          <ac:spMkLst>
            <pc:docMk/>
            <pc:sldMk cId="0" sldId="256"/>
            <ac:spMk id="2" creationId="{5F539764-7240-409A-9C2F-120E77FB4A32}"/>
          </ac:spMkLst>
        </pc:spChg>
        <pc:spChg chg="add mod">
          <ac:chgData name="Daniel Camilo Páez" userId="5229ac11463fc4c2" providerId="LiveId" clId="{E26F6535-4374-447C-85E3-7B7A53194E04}" dt="2019-11-09T18:24:51.788" v="1842" actId="313"/>
          <ac:spMkLst>
            <pc:docMk/>
            <pc:sldMk cId="0" sldId="256"/>
            <ac:spMk id="3" creationId="{C9593CC8-0882-4185-81A4-B294C93775F9}"/>
          </ac:spMkLst>
        </pc:spChg>
      </pc:sldChg>
      <pc:sldChg chg="addSp delSp modSp">
        <pc:chgData name="Daniel Camilo Páez" userId="5229ac11463fc4c2" providerId="LiveId" clId="{E26F6535-4374-447C-85E3-7B7A53194E04}" dt="2019-11-09T17:30:31.855" v="314" actId="1076"/>
        <pc:sldMkLst>
          <pc:docMk/>
          <pc:sldMk cId="0" sldId="257"/>
        </pc:sldMkLst>
        <pc:spChg chg="add del">
          <ac:chgData name="Daniel Camilo Páez" userId="5229ac11463fc4c2" providerId="LiveId" clId="{E26F6535-4374-447C-85E3-7B7A53194E04}" dt="2019-11-09T17:11:46.355" v="110"/>
          <ac:spMkLst>
            <pc:docMk/>
            <pc:sldMk cId="0" sldId="257"/>
            <ac:spMk id="10" creationId="{3FBAB7B7-B394-496E-BFFC-804D71764465}"/>
          </ac:spMkLst>
        </pc:spChg>
        <pc:spChg chg="add mod">
          <ac:chgData name="Daniel Camilo Páez" userId="5229ac11463fc4c2" providerId="LiveId" clId="{E26F6535-4374-447C-85E3-7B7A53194E04}" dt="2019-11-09T17:13:10.478" v="162" actId="20577"/>
          <ac:spMkLst>
            <pc:docMk/>
            <pc:sldMk cId="0" sldId="257"/>
            <ac:spMk id="11" creationId="{CFA71D14-55D7-42DE-AC1B-B6746597D651}"/>
          </ac:spMkLst>
        </pc:spChg>
        <pc:spChg chg="add mod">
          <ac:chgData name="Daniel Camilo Páez" userId="5229ac11463fc4c2" providerId="LiveId" clId="{E26F6535-4374-447C-85E3-7B7A53194E04}" dt="2019-11-09T17:13:46.104" v="199" actId="20577"/>
          <ac:spMkLst>
            <pc:docMk/>
            <pc:sldMk cId="0" sldId="257"/>
            <ac:spMk id="13" creationId="{4D3C5749-F4EA-4697-87DC-0EC2BB8FDFDE}"/>
          </ac:spMkLst>
        </pc:spChg>
        <pc:spChg chg="mod">
          <ac:chgData name="Daniel Camilo Páez" userId="5229ac11463fc4c2" providerId="LiveId" clId="{E26F6535-4374-447C-85E3-7B7A53194E04}" dt="2019-11-09T17:30:31.855" v="314" actId="1076"/>
          <ac:spMkLst>
            <pc:docMk/>
            <pc:sldMk cId="0" sldId="257"/>
            <ac:spMk id="80" creationId="{00000000-0000-0000-0000-000000000000}"/>
          </ac:spMkLst>
        </pc:spChg>
        <pc:spChg chg="add del mod">
          <ac:chgData name="Daniel Camilo Páez" userId="5229ac11463fc4c2" providerId="LiveId" clId="{E26F6535-4374-447C-85E3-7B7A53194E04}" dt="2019-11-09T17:10:08.218" v="39" actId="20577"/>
          <ac:spMkLst>
            <pc:docMk/>
            <pc:sldMk cId="0" sldId="257"/>
            <ac:spMk id="81" creationId="{00000000-0000-0000-0000-000000000000}"/>
          </ac:spMkLst>
        </pc:spChg>
        <pc:spChg chg="add del mod">
          <ac:chgData name="Daniel Camilo Páez" userId="5229ac11463fc4c2" providerId="LiveId" clId="{E26F6535-4374-447C-85E3-7B7A53194E04}" dt="2019-11-09T17:10:46.948" v="66" actId="14100"/>
          <ac:spMkLst>
            <pc:docMk/>
            <pc:sldMk cId="0" sldId="257"/>
            <ac:spMk id="83" creationId="{00000000-0000-0000-0000-000000000000}"/>
          </ac:spMkLst>
        </pc:spChg>
        <pc:spChg chg="mod">
          <ac:chgData name="Daniel Camilo Páez" userId="5229ac11463fc4c2" providerId="LiveId" clId="{E26F6535-4374-447C-85E3-7B7A53194E04}" dt="2019-11-09T17:11:39.487" v="108" actId="1076"/>
          <ac:spMkLst>
            <pc:docMk/>
            <pc:sldMk cId="0" sldId="257"/>
            <ac:spMk id="85" creationId="{00000000-0000-0000-0000-000000000000}"/>
          </ac:spMkLst>
        </pc:spChg>
        <pc:cxnChg chg="add mod">
          <ac:chgData name="Daniel Camilo Páez" userId="5229ac11463fc4c2" providerId="LiveId" clId="{E26F6535-4374-447C-85E3-7B7A53194E04}" dt="2019-11-09T17:11:20.210" v="102" actId="1076"/>
          <ac:cxnSpMkLst>
            <pc:docMk/>
            <pc:sldMk cId="0" sldId="257"/>
            <ac:cxnSpMk id="8" creationId="{89DCFC9C-6B07-4353-AD67-DF9BA725EE6B}"/>
          </ac:cxnSpMkLst>
        </pc:cxnChg>
        <pc:cxnChg chg="add del">
          <ac:chgData name="Daniel Camilo Páez" userId="5229ac11463fc4c2" providerId="LiveId" clId="{E26F6535-4374-447C-85E3-7B7A53194E04}" dt="2019-11-09T17:11:31.130" v="106"/>
          <ac:cxnSpMkLst>
            <pc:docMk/>
            <pc:sldMk cId="0" sldId="257"/>
            <ac:cxnSpMk id="9" creationId="{2198A2AA-83A0-4372-882B-15D2CBB63C00}"/>
          </ac:cxnSpMkLst>
        </pc:cxnChg>
        <pc:cxnChg chg="add mod">
          <ac:chgData name="Daniel Camilo Páez" userId="5229ac11463fc4c2" providerId="LiveId" clId="{E26F6535-4374-447C-85E3-7B7A53194E04}" dt="2019-11-09T17:13:24.555" v="164" actId="1076"/>
          <ac:cxnSpMkLst>
            <pc:docMk/>
            <pc:sldMk cId="0" sldId="257"/>
            <ac:cxnSpMk id="12" creationId="{2D53FAD1-B0AD-4218-BC51-2BF91D7794CA}"/>
          </ac:cxnSpMkLst>
        </pc:cxnChg>
      </pc:sldChg>
      <pc:sldChg chg="addSp delSp modSp">
        <pc:chgData name="Daniel Camilo Páez" userId="5229ac11463fc4c2" providerId="LiveId" clId="{E26F6535-4374-447C-85E3-7B7A53194E04}" dt="2019-11-09T18:12:01.180" v="1508" actId="14861"/>
        <pc:sldMkLst>
          <pc:docMk/>
          <pc:sldMk cId="0" sldId="258"/>
        </pc:sldMkLst>
        <pc:spChg chg="mod">
          <ac:chgData name="Daniel Camilo Páez" userId="5229ac11463fc4c2" providerId="LiveId" clId="{E26F6535-4374-447C-85E3-7B7A53194E04}" dt="2019-11-09T17:51:48.082" v="520" actId="113"/>
          <ac:spMkLst>
            <pc:docMk/>
            <pc:sldMk cId="0" sldId="258"/>
            <ac:spMk id="91" creationId="{00000000-0000-0000-0000-000000000000}"/>
          </ac:spMkLst>
        </pc:spChg>
        <pc:spChg chg="mod">
          <ac:chgData name="Daniel Camilo Páez" userId="5229ac11463fc4c2" providerId="LiveId" clId="{E26F6535-4374-447C-85E3-7B7A53194E04}" dt="2019-11-09T17:54:50.784" v="530" actId="123"/>
          <ac:spMkLst>
            <pc:docMk/>
            <pc:sldMk cId="0" sldId="258"/>
            <ac:spMk id="92" creationId="{00000000-0000-0000-0000-000000000000}"/>
          </ac:spMkLst>
        </pc:spChg>
        <pc:picChg chg="del">
          <ac:chgData name="Daniel Camilo Páez" userId="5229ac11463fc4c2" providerId="LiveId" clId="{E26F6535-4374-447C-85E3-7B7A53194E04}" dt="2019-11-09T18:11:16.327" v="1424" actId="478"/>
          <ac:picMkLst>
            <pc:docMk/>
            <pc:sldMk cId="0" sldId="258"/>
            <ac:picMk id="93" creationId="{00000000-0000-0000-0000-000000000000}"/>
          </ac:picMkLst>
        </pc:picChg>
        <pc:picChg chg="add mod">
          <ac:chgData name="Daniel Camilo Páez" userId="5229ac11463fc4c2" providerId="LiveId" clId="{E26F6535-4374-447C-85E3-7B7A53194E04}" dt="2019-11-09T18:12:01.180" v="1508" actId="14861"/>
          <ac:picMkLst>
            <pc:docMk/>
            <pc:sldMk cId="0" sldId="258"/>
            <ac:picMk id="1026" creationId="{A939AE00-FB78-4653-9962-C628D6402FA7}"/>
          </ac:picMkLst>
        </pc:picChg>
      </pc:sldChg>
      <pc:sldChg chg="addSp delSp modSp">
        <pc:chgData name="Daniel Camilo Páez" userId="5229ac11463fc4c2" providerId="LiveId" clId="{E26F6535-4374-447C-85E3-7B7A53194E04}" dt="2019-11-12T00:16:07.031" v="2636" actId="20577"/>
        <pc:sldMkLst>
          <pc:docMk/>
          <pc:sldMk cId="0" sldId="259"/>
        </pc:sldMkLst>
        <pc:spChg chg="add del mod">
          <ac:chgData name="Daniel Camilo Páez" userId="5229ac11463fc4c2" providerId="LiveId" clId="{E26F6535-4374-447C-85E3-7B7A53194E04}" dt="2019-11-09T17:45:35.291" v="425" actId="14100"/>
          <ac:spMkLst>
            <pc:docMk/>
            <pc:sldMk cId="0" sldId="259"/>
            <ac:spMk id="99" creationId="{00000000-0000-0000-0000-000000000000}"/>
          </ac:spMkLst>
        </pc:spChg>
        <pc:spChg chg="mod">
          <ac:chgData name="Daniel Camilo Páez" userId="5229ac11463fc4c2" providerId="LiveId" clId="{E26F6535-4374-447C-85E3-7B7A53194E04}" dt="2019-11-12T00:16:07.031" v="2636" actId="20577"/>
          <ac:spMkLst>
            <pc:docMk/>
            <pc:sldMk cId="0" sldId="259"/>
            <ac:spMk id="100" creationId="{00000000-0000-0000-0000-000000000000}"/>
          </ac:spMkLst>
        </pc:spChg>
        <pc:picChg chg="del">
          <ac:chgData name="Daniel Camilo Páez" userId="5229ac11463fc4c2" providerId="LiveId" clId="{E26F6535-4374-447C-85E3-7B7A53194E04}" dt="2019-11-09T18:12:26.645" v="1509" actId="478"/>
          <ac:picMkLst>
            <pc:docMk/>
            <pc:sldMk cId="0" sldId="259"/>
            <ac:picMk id="101" creationId="{00000000-0000-0000-0000-000000000000}"/>
          </ac:picMkLst>
        </pc:picChg>
        <pc:picChg chg="add mod">
          <ac:chgData name="Daniel Camilo Páez" userId="5229ac11463fc4c2" providerId="LiveId" clId="{E26F6535-4374-447C-85E3-7B7A53194E04}" dt="2019-11-09T18:13:17.436" v="1641"/>
          <ac:picMkLst>
            <pc:docMk/>
            <pc:sldMk cId="0" sldId="259"/>
            <ac:picMk id="2050" creationId="{ABD6D143-A4AE-48F6-B3A8-FBB6BEC97093}"/>
          </ac:picMkLst>
        </pc:picChg>
      </pc:sldChg>
      <pc:sldChg chg="modSp ord">
        <pc:chgData name="Daniel Camilo Páez" userId="5229ac11463fc4c2" providerId="LiveId" clId="{E26F6535-4374-447C-85E3-7B7A53194E04}" dt="2019-11-27T22:54:21.146" v="2730" actId="20577"/>
        <pc:sldMkLst>
          <pc:docMk/>
          <pc:sldMk cId="0" sldId="262"/>
        </pc:sldMkLst>
        <pc:spChg chg="mod">
          <ac:chgData name="Daniel Camilo Páez" userId="5229ac11463fc4c2" providerId="LiveId" clId="{E26F6535-4374-447C-85E3-7B7A53194E04}" dt="2019-11-09T18:22:06.038" v="1776" actId="1076"/>
          <ac:spMkLst>
            <pc:docMk/>
            <pc:sldMk cId="0" sldId="262"/>
            <ac:spMk id="118" creationId="{00000000-0000-0000-0000-000000000000}"/>
          </ac:spMkLst>
        </pc:spChg>
        <pc:spChg chg="mod">
          <ac:chgData name="Daniel Camilo Páez" userId="5229ac11463fc4c2" providerId="LiveId" clId="{E26F6535-4374-447C-85E3-7B7A53194E04}" dt="2019-11-27T22:53:45.445" v="2653" actId="20577"/>
          <ac:spMkLst>
            <pc:docMk/>
            <pc:sldMk cId="0" sldId="262"/>
            <ac:spMk id="119" creationId="{00000000-0000-0000-0000-000000000000}"/>
          </ac:spMkLst>
        </pc:spChg>
        <pc:spChg chg="mod">
          <ac:chgData name="Daniel Camilo Páez" userId="5229ac11463fc4c2" providerId="LiveId" clId="{E26F6535-4374-447C-85E3-7B7A53194E04}" dt="2019-11-27T22:54:21.146" v="2730" actId="20577"/>
          <ac:spMkLst>
            <pc:docMk/>
            <pc:sldMk cId="0" sldId="262"/>
            <ac:spMk id="120" creationId="{00000000-0000-0000-0000-000000000000}"/>
          </ac:spMkLst>
        </pc:spChg>
        <pc:picChg chg="mod">
          <ac:chgData name="Daniel Camilo Páez" userId="5229ac11463fc4c2" providerId="LiveId" clId="{E26F6535-4374-447C-85E3-7B7A53194E04}" dt="2019-11-09T18:19:10.094" v="1704" actId="1076"/>
          <ac:picMkLst>
            <pc:docMk/>
            <pc:sldMk cId="0" sldId="262"/>
            <ac:picMk id="117" creationId="{00000000-0000-0000-0000-000000000000}"/>
          </ac:picMkLst>
        </pc:picChg>
        <pc:picChg chg="mod">
          <ac:chgData name="Daniel Camilo Páez" userId="5229ac11463fc4c2" providerId="LiveId" clId="{E26F6535-4374-447C-85E3-7B7A53194E04}" dt="2019-11-09T18:22:05.019" v="1775" actId="1076"/>
          <ac:picMkLst>
            <pc:docMk/>
            <pc:sldMk cId="0" sldId="262"/>
            <ac:picMk id="121" creationId="{00000000-0000-0000-0000-000000000000}"/>
          </ac:picMkLst>
        </pc:picChg>
      </pc:sldChg>
      <pc:sldChg chg="addSp delSp modSp add">
        <pc:chgData name="Daniel Camilo Páez" userId="5229ac11463fc4c2" providerId="LiveId" clId="{E26F6535-4374-447C-85E3-7B7A53194E04}" dt="2019-11-09T18:15:07.795" v="1680" actId="14861"/>
        <pc:sldMkLst>
          <pc:docMk/>
          <pc:sldMk cId="453604985" sldId="264"/>
        </pc:sldMkLst>
        <pc:spChg chg="add del mod">
          <ac:chgData name="Daniel Camilo Páez" userId="5229ac11463fc4c2" providerId="LiveId" clId="{E26F6535-4374-447C-85E3-7B7A53194E04}" dt="2019-11-09T17:50:38.327" v="513" actId="122"/>
          <ac:spMkLst>
            <pc:docMk/>
            <pc:sldMk cId="453604985" sldId="264"/>
            <ac:spMk id="99" creationId="{00000000-0000-0000-0000-000000000000}"/>
          </ac:spMkLst>
        </pc:spChg>
        <pc:spChg chg="mod">
          <ac:chgData name="Daniel Camilo Páez" userId="5229ac11463fc4c2" providerId="LiveId" clId="{E26F6535-4374-447C-85E3-7B7A53194E04}" dt="2019-11-09T18:04:57.940" v="1178" actId="20577"/>
          <ac:spMkLst>
            <pc:docMk/>
            <pc:sldMk cId="453604985" sldId="264"/>
            <ac:spMk id="100" creationId="{00000000-0000-0000-0000-000000000000}"/>
          </ac:spMkLst>
        </pc:spChg>
        <pc:picChg chg="del">
          <ac:chgData name="Daniel Camilo Páez" userId="5229ac11463fc4c2" providerId="LiveId" clId="{E26F6535-4374-447C-85E3-7B7A53194E04}" dt="2019-11-09T18:14:13.178" v="1642" actId="478"/>
          <ac:picMkLst>
            <pc:docMk/>
            <pc:sldMk cId="453604985" sldId="264"/>
            <ac:picMk id="101" creationId="{00000000-0000-0000-0000-000000000000}"/>
          </ac:picMkLst>
        </pc:picChg>
        <pc:picChg chg="add mod">
          <ac:chgData name="Daniel Camilo Páez" userId="5229ac11463fc4c2" providerId="LiveId" clId="{E26F6535-4374-447C-85E3-7B7A53194E04}" dt="2019-11-09T18:15:07.795" v="1680" actId="14861"/>
          <ac:picMkLst>
            <pc:docMk/>
            <pc:sldMk cId="453604985" sldId="264"/>
            <ac:picMk id="3074" creationId="{2EDE8101-749B-48E0-BAE4-B19810128656}"/>
          </ac:picMkLst>
        </pc:picChg>
      </pc:sldChg>
      <pc:sldChg chg="addSp delSp modSp add mod setBg setClrOvrMap">
        <pc:chgData name="Daniel Camilo Páez" userId="5229ac11463fc4c2" providerId="LiveId" clId="{E26F6535-4374-447C-85E3-7B7A53194E04}" dt="2019-11-12T00:11:32.804" v="2621" actId="20577"/>
        <pc:sldMkLst>
          <pc:docMk/>
          <pc:sldMk cId="1989047132" sldId="265"/>
        </pc:sldMkLst>
        <pc:spChg chg="add mod">
          <ac:chgData name="Daniel Camilo Páez" userId="5229ac11463fc4c2" providerId="LiveId" clId="{E26F6535-4374-447C-85E3-7B7A53194E04}" dt="2019-11-12T00:11:32.804" v="2621" actId="20577"/>
          <ac:spMkLst>
            <pc:docMk/>
            <pc:sldMk cId="1989047132" sldId="265"/>
            <ac:spMk id="2" creationId="{BD94C341-02EA-4F60-BD40-5E3879BAA597}"/>
          </ac:spMkLst>
        </pc:spChg>
        <pc:spChg chg="mod">
          <ac:chgData name="Daniel Camilo Páez" userId="5229ac11463fc4c2" providerId="LiveId" clId="{E26F6535-4374-447C-85E3-7B7A53194E04}" dt="2019-11-11T23:51:03.416" v="1844" actId="1076"/>
          <ac:spMkLst>
            <pc:docMk/>
            <pc:sldMk cId="1989047132" sldId="265"/>
            <ac:spMk id="99" creationId="{00000000-0000-0000-0000-000000000000}"/>
          </ac:spMkLst>
        </pc:spChg>
        <pc:spChg chg="del mod">
          <ac:chgData name="Daniel Camilo Páez" userId="5229ac11463fc4c2" providerId="LiveId" clId="{E26F6535-4374-447C-85E3-7B7A53194E04}" dt="2019-11-09T18:05:34.764" v="1201"/>
          <ac:spMkLst>
            <pc:docMk/>
            <pc:sldMk cId="1989047132" sldId="265"/>
            <ac:spMk id="100" creationId="{00000000-0000-0000-0000-000000000000}"/>
          </ac:spMkLst>
        </pc:spChg>
        <pc:spChg chg="add del">
          <ac:chgData name="Daniel Camilo Páez" userId="5229ac11463fc4c2" providerId="LiveId" clId="{E26F6535-4374-447C-85E3-7B7A53194E04}" dt="2019-11-09T18:16:07.992" v="1691" actId="26606"/>
          <ac:spMkLst>
            <pc:docMk/>
            <pc:sldMk cId="1989047132" sldId="265"/>
            <ac:spMk id="135" creationId="{1DB7C82F-AB7E-4F0C-B829-FA1B9C415180}"/>
          </ac:spMkLst>
        </pc:spChg>
        <pc:picChg chg="del">
          <ac:chgData name="Daniel Camilo Páez" userId="5229ac11463fc4c2" providerId="LiveId" clId="{E26F6535-4374-447C-85E3-7B7A53194E04}" dt="2019-11-09T18:15:22.816" v="1681" actId="478"/>
          <ac:picMkLst>
            <pc:docMk/>
            <pc:sldMk cId="1989047132" sldId="265"/>
            <ac:picMk id="101" creationId="{00000000-0000-0000-0000-000000000000}"/>
          </ac:picMkLst>
        </pc:picChg>
        <pc:picChg chg="add mod">
          <ac:chgData name="Daniel Camilo Páez" userId="5229ac11463fc4c2" providerId="LiveId" clId="{E26F6535-4374-447C-85E3-7B7A53194E04}" dt="2019-11-09T18:16:07.992" v="1691" actId="26606"/>
          <ac:picMkLst>
            <pc:docMk/>
            <pc:sldMk cId="1989047132" sldId="265"/>
            <ac:picMk id="4098" creationId="{34B6D588-600D-4A34-B6E4-727F9C94D495}"/>
          </ac:picMkLst>
        </pc:picChg>
      </pc:sldChg>
      <pc:sldChg chg="addSp delSp modSp add">
        <pc:chgData name="Daniel Camilo Páez" userId="5229ac11463fc4c2" providerId="LiveId" clId="{E26F6535-4374-447C-85E3-7B7A53194E04}" dt="2019-11-27T23:03:28.944" v="2748" actId="20577"/>
        <pc:sldMkLst>
          <pc:docMk/>
          <pc:sldMk cId="503982953" sldId="266"/>
        </pc:sldMkLst>
        <pc:spChg chg="add del mod">
          <ac:chgData name="Daniel Camilo Páez" userId="5229ac11463fc4c2" providerId="LiveId" clId="{E26F6535-4374-447C-85E3-7B7A53194E04}" dt="2019-11-12T00:12:10.119" v="2628"/>
          <ac:spMkLst>
            <pc:docMk/>
            <pc:sldMk cId="503982953" sldId="266"/>
            <ac:spMk id="2" creationId="{41F32EE1-0A60-424F-9C81-7FC6CA8BFF26}"/>
          </ac:spMkLst>
        </pc:spChg>
        <pc:spChg chg="add mod">
          <ac:chgData name="Daniel Camilo Páez" userId="5229ac11463fc4c2" providerId="LiveId" clId="{E26F6535-4374-447C-85E3-7B7A53194E04}" dt="2019-11-27T23:03:28.944" v="2748" actId="20577"/>
          <ac:spMkLst>
            <pc:docMk/>
            <pc:sldMk cId="503982953" sldId="266"/>
            <ac:spMk id="3" creationId="{5D00E6B7-E234-478A-8943-9B8F95E1E437}"/>
          </ac:spMkLst>
        </pc:spChg>
        <pc:spChg chg="mod">
          <ac:chgData name="Daniel Camilo Páez" userId="5229ac11463fc4c2" providerId="LiveId" clId="{E26F6535-4374-447C-85E3-7B7A53194E04}" dt="2019-11-09T18:05:58.062" v="1236" actId="1076"/>
          <ac:spMkLst>
            <pc:docMk/>
            <pc:sldMk cId="503982953" sldId="266"/>
            <ac:spMk id="99" creationId="{00000000-0000-0000-0000-000000000000}"/>
          </ac:spMkLst>
        </pc:spChg>
      </pc:sldChg>
      <pc:sldMasterChg chg="delSldLayout">
        <pc:chgData name="Daniel Camilo Páez" userId="5229ac11463fc4c2" providerId="LiveId" clId="{E26F6535-4374-447C-85E3-7B7A53194E04}" dt="2019-11-09T17:49:08.304" v="433" actId="2696"/>
        <pc:sldMasterMkLst>
          <pc:docMk/>
          <pc:sldMasterMk cId="0" sldId="2147483648"/>
        </pc:sldMasterMkLst>
      </pc:sldMasterChg>
    </pc:docChg>
  </pc:docChgLst>
  <pc:docChgLst>
    <pc:chgData name="Daniel Camilo Páez" userId="5229ac11463fc4c2" providerId="LiveId" clId="{84B09818-A8DA-49ED-85D0-83E4DB523C04}"/>
    <pc:docChg chg="undo custSel mod addSld delSld modSld sldOrd">
      <pc:chgData name="Daniel Camilo Páez" userId="5229ac11463fc4c2" providerId="LiveId" clId="{84B09818-A8DA-49ED-85D0-83E4DB523C04}" dt="2019-12-05T00:18:13.462" v="2346" actId="20577"/>
      <pc:docMkLst>
        <pc:docMk/>
      </pc:docMkLst>
      <pc:sldChg chg="modSp">
        <pc:chgData name="Daniel Camilo Páez" userId="5229ac11463fc4c2" providerId="LiveId" clId="{84B09818-A8DA-49ED-85D0-83E4DB523C04}" dt="2019-12-05T00:18:13.462" v="2346" actId="20577"/>
        <pc:sldMkLst>
          <pc:docMk/>
          <pc:sldMk cId="0" sldId="256"/>
        </pc:sldMkLst>
        <pc:spChg chg="mod">
          <ac:chgData name="Daniel Camilo Páez" userId="5229ac11463fc4c2" providerId="LiveId" clId="{84B09818-A8DA-49ED-85D0-83E4DB523C04}" dt="2019-12-05T00:18:13.462" v="2346" actId="20577"/>
          <ac:spMkLst>
            <pc:docMk/>
            <pc:sldMk cId="0" sldId="256"/>
            <ac:spMk id="2" creationId="{5F539764-7240-409A-9C2F-120E77FB4A32}"/>
          </ac:spMkLst>
        </pc:spChg>
      </pc:sldChg>
      <pc:sldChg chg="ord">
        <pc:chgData name="Daniel Camilo Páez" userId="5229ac11463fc4c2" providerId="LiveId" clId="{84B09818-A8DA-49ED-85D0-83E4DB523C04}" dt="2019-12-04T13:33:21.027" v="1875"/>
        <pc:sldMkLst>
          <pc:docMk/>
          <pc:sldMk cId="0" sldId="257"/>
        </pc:sldMkLst>
      </pc:sldChg>
      <pc:sldChg chg="modSp">
        <pc:chgData name="Daniel Camilo Páez" userId="5229ac11463fc4c2" providerId="LiveId" clId="{84B09818-A8DA-49ED-85D0-83E4DB523C04}" dt="2019-12-04T13:34:22.328" v="1879" actId="20577"/>
        <pc:sldMkLst>
          <pc:docMk/>
          <pc:sldMk cId="0" sldId="258"/>
        </pc:sldMkLst>
        <pc:spChg chg="mod">
          <ac:chgData name="Daniel Camilo Páez" userId="5229ac11463fc4c2" providerId="LiveId" clId="{84B09818-A8DA-49ED-85D0-83E4DB523C04}" dt="2019-12-04T13:34:22.328" v="1879" actId="20577"/>
          <ac:spMkLst>
            <pc:docMk/>
            <pc:sldMk cId="0" sldId="258"/>
            <ac:spMk id="92" creationId="{00000000-0000-0000-0000-000000000000}"/>
          </ac:spMkLst>
        </pc:spChg>
      </pc:sldChg>
      <pc:sldChg chg="modSp">
        <pc:chgData name="Daniel Camilo Páez" userId="5229ac11463fc4c2" providerId="LiveId" clId="{84B09818-A8DA-49ED-85D0-83E4DB523C04}" dt="2019-12-04T12:22:19.622" v="920" actId="20577"/>
        <pc:sldMkLst>
          <pc:docMk/>
          <pc:sldMk cId="453604985" sldId="264"/>
        </pc:sldMkLst>
        <pc:spChg chg="mod">
          <ac:chgData name="Daniel Camilo Páez" userId="5229ac11463fc4c2" providerId="LiveId" clId="{84B09818-A8DA-49ED-85D0-83E4DB523C04}" dt="2019-12-04T12:22:19.622" v="920" actId="20577"/>
          <ac:spMkLst>
            <pc:docMk/>
            <pc:sldMk cId="453604985" sldId="264"/>
            <ac:spMk id="100" creationId="{00000000-0000-0000-0000-000000000000}"/>
          </ac:spMkLst>
        </pc:spChg>
      </pc:sldChg>
      <pc:sldChg chg="modSp">
        <pc:chgData name="Daniel Camilo Páez" userId="5229ac11463fc4c2" providerId="LiveId" clId="{84B09818-A8DA-49ED-85D0-83E4DB523C04}" dt="2019-12-04T13:04:12.301" v="1575" actId="1076"/>
        <pc:sldMkLst>
          <pc:docMk/>
          <pc:sldMk cId="1989047132" sldId="265"/>
        </pc:sldMkLst>
        <pc:spChg chg="mod">
          <ac:chgData name="Daniel Camilo Páez" userId="5229ac11463fc4c2" providerId="LiveId" clId="{84B09818-A8DA-49ED-85D0-83E4DB523C04}" dt="2019-12-04T13:04:12.301" v="1575" actId="1076"/>
          <ac:spMkLst>
            <pc:docMk/>
            <pc:sldMk cId="1989047132" sldId="265"/>
            <ac:spMk id="2" creationId="{BD94C341-02EA-4F60-BD40-5E3879BAA597}"/>
          </ac:spMkLst>
        </pc:spChg>
      </pc:sldChg>
      <pc:sldChg chg="modSp">
        <pc:chgData name="Daniel Camilo Páez" userId="5229ac11463fc4c2" providerId="LiveId" clId="{84B09818-A8DA-49ED-85D0-83E4DB523C04}" dt="2019-12-04T12:39:44.402" v="1420" actId="20577"/>
        <pc:sldMkLst>
          <pc:docMk/>
          <pc:sldMk cId="503982953" sldId="266"/>
        </pc:sldMkLst>
        <pc:spChg chg="mod">
          <ac:chgData name="Daniel Camilo Páez" userId="5229ac11463fc4c2" providerId="LiveId" clId="{84B09818-A8DA-49ED-85D0-83E4DB523C04}" dt="2019-12-04T12:39:44.402" v="1420" actId="20577"/>
          <ac:spMkLst>
            <pc:docMk/>
            <pc:sldMk cId="503982953" sldId="266"/>
            <ac:spMk id="3" creationId="{5D00E6B7-E234-478A-8943-9B8F95E1E437}"/>
          </ac:spMkLst>
        </pc:spChg>
      </pc:sldChg>
      <pc:sldChg chg="add del">
        <pc:chgData name="Daniel Camilo Páez" userId="5229ac11463fc4c2" providerId="LiveId" clId="{84B09818-A8DA-49ED-85D0-83E4DB523C04}" dt="2019-12-04T12:44:09.922" v="1423" actId="2696"/>
        <pc:sldMkLst>
          <pc:docMk/>
          <pc:sldMk cId="2156614346" sldId="267"/>
        </pc:sldMkLst>
      </pc:sldChg>
      <pc:sldChg chg="addSp delSp modSp add mod ord setBg setClrOvrMap addCm">
        <pc:chgData name="Daniel Camilo Páez" userId="5229ac11463fc4c2" providerId="LiveId" clId="{84B09818-A8DA-49ED-85D0-83E4DB523C04}" dt="2019-12-04T15:13:55.587" v="2293" actId="20577"/>
        <pc:sldMkLst>
          <pc:docMk/>
          <pc:sldMk cId="2550901451" sldId="268"/>
        </pc:sldMkLst>
        <pc:spChg chg="add mod ord">
          <ac:chgData name="Daniel Camilo Páez" userId="5229ac11463fc4c2" providerId="LiveId" clId="{84B09818-A8DA-49ED-85D0-83E4DB523C04}" dt="2019-12-04T15:13:55.587" v="2293" actId="20577"/>
          <ac:spMkLst>
            <pc:docMk/>
            <pc:sldMk cId="2550901451" sldId="268"/>
            <ac:spMk id="2" creationId="{515AD100-A1E9-42D1-B9D7-08923EFEB39E}"/>
          </ac:spMkLst>
        </pc:spChg>
        <pc:spChg chg="mod ord">
          <ac:chgData name="Daniel Camilo Páez" userId="5229ac11463fc4c2" providerId="LiveId" clId="{84B09818-A8DA-49ED-85D0-83E4DB523C04}" dt="2019-12-04T13:27:00.174" v="1611" actId="26606"/>
          <ac:spMkLst>
            <pc:docMk/>
            <pc:sldMk cId="2550901451" sldId="268"/>
            <ac:spMk id="3" creationId="{5D00E6B7-E234-478A-8943-9B8F95E1E437}"/>
          </ac:spMkLst>
        </pc:spChg>
        <pc:spChg chg="mod">
          <ac:chgData name="Daniel Camilo Páez" userId="5229ac11463fc4c2" providerId="LiveId" clId="{84B09818-A8DA-49ED-85D0-83E4DB523C04}" dt="2019-12-04T13:27:00.174" v="1611" actId="26606"/>
          <ac:spMkLst>
            <pc:docMk/>
            <pc:sldMk cId="2550901451" sldId="268"/>
            <ac:spMk id="99" creationId="{00000000-0000-0000-0000-000000000000}"/>
          </ac:spMkLst>
        </pc:spChg>
        <pc:spChg chg="add del">
          <ac:chgData name="Daniel Camilo Páez" userId="5229ac11463fc4c2" providerId="LiveId" clId="{84B09818-A8DA-49ED-85D0-83E4DB523C04}" dt="2019-12-04T12:54:53.871" v="1468" actId="26606"/>
          <ac:spMkLst>
            <pc:docMk/>
            <pc:sldMk cId="2550901451" sldId="268"/>
            <ac:spMk id="135" creationId="{C0B27210-D0CA-4654-B3E3-9ABB4F178EA1}"/>
          </ac:spMkLst>
        </pc:spChg>
        <pc:spChg chg="add del">
          <ac:chgData name="Daniel Camilo Páez" userId="5229ac11463fc4c2" providerId="LiveId" clId="{84B09818-A8DA-49ED-85D0-83E4DB523C04}" dt="2019-12-04T12:54:53.871" v="1468" actId="26606"/>
          <ac:spMkLst>
            <pc:docMk/>
            <pc:sldMk cId="2550901451" sldId="268"/>
            <ac:spMk id="137" creationId="{1DB7C82F-AB7E-4F0C-B829-FA1B9C415180}"/>
          </ac:spMkLst>
        </pc:spChg>
        <pc:spChg chg="add del">
          <ac:chgData name="Daniel Camilo Páez" userId="5229ac11463fc4c2" providerId="LiveId" clId="{84B09818-A8DA-49ED-85D0-83E4DB523C04}" dt="2019-12-04T12:54:53.871" v="1468" actId="26606"/>
          <ac:spMkLst>
            <pc:docMk/>
            <pc:sldMk cId="2550901451" sldId="268"/>
            <ac:spMk id="139" creationId="{70B66945-4967-4040-926D-DCA44313CDAB}"/>
          </ac:spMkLst>
        </pc:spChg>
        <pc:spChg chg="add">
          <ac:chgData name="Daniel Camilo Páez" userId="5229ac11463fc4c2" providerId="LiveId" clId="{84B09818-A8DA-49ED-85D0-83E4DB523C04}" dt="2019-12-04T13:27:00.174" v="1611" actId="26606"/>
          <ac:spMkLst>
            <pc:docMk/>
            <pc:sldMk cId="2550901451" sldId="268"/>
            <ac:spMk id="143" creationId="{F9A95BEE-6BB1-4A28-A8E6-A34B2E42EF87}"/>
          </ac:spMkLst>
        </pc:spChg>
        <pc:spChg chg="add del">
          <ac:chgData name="Daniel Camilo Páez" userId="5229ac11463fc4c2" providerId="LiveId" clId="{84B09818-A8DA-49ED-85D0-83E4DB523C04}" dt="2019-12-04T13:27:00.174" v="1611" actId="26606"/>
          <ac:spMkLst>
            <pc:docMk/>
            <pc:sldMk cId="2550901451" sldId="268"/>
            <ac:spMk id="1028" creationId="{0BC9EFE1-D8CB-4668-9980-DB108327A794}"/>
          </ac:spMkLst>
        </pc:spChg>
        <pc:spChg chg="add del">
          <ac:chgData name="Daniel Camilo Páez" userId="5229ac11463fc4c2" providerId="LiveId" clId="{84B09818-A8DA-49ED-85D0-83E4DB523C04}" dt="2019-12-04T13:27:00.174" v="1611" actId="26606"/>
          <ac:spMkLst>
            <pc:docMk/>
            <pc:sldMk cId="2550901451" sldId="268"/>
            <ac:spMk id="1030" creationId="{77DA6D33-2D62-458C-BF5D-DBF612FD557E}"/>
          </ac:spMkLst>
        </pc:spChg>
        <pc:spChg chg="add">
          <ac:chgData name="Daniel Camilo Páez" userId="5229ac11463fc4c2" providerId="LiveId" clId="{84B09818-A8DA-49ED-85D0-83E4DB523C04}" dt="2019-12-04T13:27:00.174" v="1611" actId="26606"/>
          <ac:spMkLst>
            <pc:docMk/>
            <pc:sldMk cId="2550901451" sldId="268"/>
            <ac:spMk id="1034" creationId="{F56F5174-31D9-4DBB-AAB7-A1FD7BDB1352}"/>
          </ac:spMkLst>
        </pc:spChg>
        <pc:picChg chg="add mod ord">
          <ac:chgData name="Daniel Camilo Páez" userId="5229ac11463fc4c2" providerId="LiveId" clId="{84B09818-A8DA-49ED-85D0-83E4DB523C04}" dt="2019-12-04T13:27:00.174" v="1611" actId="26606"/>
          <ac:picMkLst>
            <pc:docMk/>
            <pc:sldMk cId="2550901451" sldId="268"/>
            <ac:picMk id="4" creationId="{40823598-D649-4F44-A944-419FB345DB6D}"/>
          </ac:picMkLst>
        </pc:picChg>
        <pc:picChg chg="del">
          <ac:chgData name="Daniel Camilo Páez" userId="5229ac11463fc4c2" providerId="LiveId" clId="{84B09818-A8DA-49ED-85D0-83E4DB523C04}" dt="2019-12-04T12:47:00.448" v="1461" actId="478"/>
          <ac:picMkLst>
            <pc:docMk/>
            <pc:sldMk cId="2550901451" sldId="268"/>
            <ac:picMk id="101" creationId="{00000000-0000-0000-0000-000000000000}"/>
          </ac:picMkLst>
        </pc:picChg>
        <pc:picChg chg="add">
          <ac:chgData name="Daniel Camilo Páez" userId="5229ac11463fc4c2" providerId="LiveId" clId="{84B09818-A8DA-49ED-85D0-83E4DB523C04}" dt="2019-12-04T13:27:00.174" v="1611" actId="26606"/>
          <ac:picMkLst>
            <pc:docMk/>
            <pc:sldMk cId="2550901451" sldId="268"/>
            <ac:picMk id="141" creationId="{AE113210-7872-481A-ADE6-3A05CCAF5EB2}"/>
          </ac:picMkLst>
        </pc:picChg>
        <pc:picChg chg="add del mod">
          <ac:chgData name="Daniel Camilo Páez" userId="5229ac11463fc4c2" providerId="LiveId" clId="{84B09818-A8DA-49ED-85D0-83E4DB523C04}" dt="2019-12-04T13:26:47.856" v="1605" actId="478"/>
          <ac:picMkLst>
            <pc:docMk/>
            <pc:sldMk cId="2550901451" sldId="268"/>
            <ac:picMk id="1026" creationId="{10CCC7D4-77C1-44F3-AECB-3F9F10E3E869}"/>
          </ac:picMkLst>
        </pc:picChg>
        <pc:picChg chg="add del">
          <ac:chgData name="Daniel Camilo Páez" userId="5229ac11463fc4c2" providerId="LiveId" clId="{84B09818-A8DA-49ED-85D0-83E4DB523C04}" dt="2019-12-04T13:27:00.174" v="1611" actId="26606"/>
          <ac:picMkLst>
            <pc:docMk/>
            <pc:sldMk cId="2550901451" sldId="268"/>
            <ac:picMk id="1029" creationId="{7CBAE1BD-B8E4-4029-8AA2-C77E4FED9864}"/>
          </ac:picMkLst>
        </pc:picChg>
        <pc:picChg chg="add del">
          <ac:chgData name="Daniel Camilo Páez" userId="5229ac11463fc4c2" providerId="LiveId" clId="{84B09818-A8DA-49ED-85D0-83E4DB523C04}" dt="2019-12-04T13:27:00.137" v="1610" actId="26606"/>
          <ac:picMkLst>
            <pc:docMk/>
            <pc:sldMk cId="2550901451" sldId="268"/>
            <ac:picMk id="1032" creationId="{54DDEBDD-D8BD-41A6-8A0D-B00E3768B0F9}"/>
          </ac:picMkLst>
        </pc:picChg>
      </pc:sldChg>
      <pc:sldChg chg="add del">
        <pc:chgData name="Daniel Camilo Páez" userId="5229ac11463fc4c2" providerId="LiveId" clId="{84B09818-A8DA-49ED-85D0-83E4DB523C04}" dt="2019-12-04T13:16:50.122" v="1585"/>
        <pc:sldMkLst>
          <pc:docMk/>
          <pc:sldMk cId="1870160578" sldId="269"/>
        </pc:sldMkLst>
      </pc:sldChg>
      <pc:sldChg chg="addSp delSp modSp add ord">
        <pc:chgData name="Daniel Camilo Páez" userId="5229ac11463fc4c2" providerId="LiveId" clId="{84B09818-A8DA-49ED-85D0-83E4DB523C04}" dt="2019-12-04T14:51:45.358" v="2287" actId="1076"/>
        <pc:sldMkLst>
          <pc:docMk/>
          <pc:sldMk cId="2322277948" sldId="269"/>
        </pc:sldMkLst>
        <pc:spChg chg="add del mod">
          <ac:chgData name="Daniel Camilo Páez" userId="5229ac11463fc4c2" providerId="LiveId" clId="{84B09818-A8DA-49ED-85D0-83E4DB523C04}" dt="2019-12-04T13:50:30.271" v="2029" actId="313"/>
          <ac:spMkLst>
            <pc:docMk/>
            <pc:sldMk cId="2322277948" sldId="269"/>
            <ac:spMk id="2" creationId="{515AD100-A1E9-42D1-B9D7-08923EFEB39E}"/>
          </ac:spMkLst>
        </pc:spChg>
        <pc:spChg chg="mod">
          <ac:chgData name="Daniel Camilo Páez" userId="5229ac11463fc4c2" providerId="LiveId" clId="{84B09818-A8DA-49ED-85D0-83E4DB523C04}" dt="2019-12-04T13:50:56.302" v="2049" actId="20577"/>
          <ac:spMkLst>
            <pc:docMk/>
            <pc:sldMk cId="2322277948" sldId="269"/>
            <ac:spMk id="99" creationId="{00000000-0000-0000-0000-000000000000}"/>
          </ac:spMkLst>
        </pc:spChg>
        <pc:picChg chg="del">
          <ac:chgData name="Daniel Camilo Páez" userId="5229ac11463fc4c2" providerId="LiveId" clId="{84B09818-A8DA-49ED-85D0-83E4DB523C04}" dt="2019-12-04T13:22:09" v="1594" actId="478"/>
          <ac:picMkLst>
            <pc:docMk/>
            <pc:sldMk cId="2322277948" sldId="269"/>
            <ac:picMk id="1026" creationId="{10CCC7D4-77C1-44F3-AECB-3F9F10E3E869}"/>
          </ac:picMkLst>
        </pc:picChg>
        <pc:picChg chg="add del mod">
          <ac:chgData name="Daniel Camilo Páez" userId="5229ac11463fc4c2" providerId="LiveId" clId="{84B09818-A8DA-49ED-85D0-83E4DB523C04}" dt="2019-12-04T13:22:28.822" v="1598"/>
          <ac:picMkLst>
            <pc:docMk/>
            <pc:sldMk cId="2322277948" sldId="269"/>
            <ac:picMk id="2050" creationId="{73F3F7F4-8FDC-4001-A708-F4D7E9A812E0}"/>
          </ac:picMkLst>
        </pc:picChg>
        <pc:picChg chg="add del">
          <ac:chgData name="Daniel Camilo Páez" userId="5229ac11463fc4c2" providerId="LiveId" clId="{84B09818-A8DA-49ED-85D0-83E4DB523C04}" dt="2019-12-04T13:22:41.549" v="1600"/>
          <ac:picMkLst>
            <pc:docMk/>
            <pc:sldMk cId="2322277948" sldId="269"/>
            <ac:picMk id="2052" creationId="{F23B858F-12F6-4B4E-A855-8CB1B9A9EA47}"/>
          </ac:picMkLst>
        </pc:picChg>
        <pc:picChg chg="add del">
          <ac:chgData name="Daniel Camilo Páez" userId="5229ac11463fc4c2" providerId="LiveId" clId="{84B09818-A8DA-49ED-85D0-83E4DB523C04}" dt="2019-12-04T13:23:04.965" v="1602"/>
          <ac:picMkLst>
            <pc:docMk/>
            <pc:sldMk cId="2322277948" sldId="269"/>
            <ac:picMk id="2054" creationId="{52A28442-9575-4C07-B42F-88D1D13EEA37}"/>
          </ac:picMkLst>
        </pc:picChg>
        <pc:picChg chg="add mod">
          <ac:chgData name="Daniel Camilo Páez" userId="5229ac11463fc4c2" providerId="LiveId" clId="{84B09818-A8DA-49ED-85D0-83E4DB523C04}" dt="2019-12-04T14:51:45.358" v="2287" actId="1076"/>
          <ac:picMkLst>
            <pc:docMk/>
            <pc:sldMk cId="2322277948" sldId="269"/>
            <ac:picMk id="2056" creationId="{2C470FE5-8D23-452C-81DE-AC455B37255F}"/>
          </ac:picMkLst>
        </pc:picChg>
      </pc:sldChg>
      <pc:sldChg chg="add del">
        <pc:chgData name="Daniel Camilo Páez" userId="5229ac11463fc4c2" providerId="LiveId" clId="{84B09818-A8DA-49ED-85D0-83E4DB523C04}" dt="2019-12-04T13:16:34.237" v="1582"/>
        <pc:sldMkLst>
          <pc:docMk/>
          <pc:sldMk cId="2939890553" sldId="269"/>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2-04T08:09:55.572"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04T08:09:55.572"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5614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dirty="0"/>
              <a:t>Esta diapositiva no se debe modificar, es la portada y debe permanecer igual para todas las presentaciones</a:t>
            </a:r>
            <a:endParaRPr dirty="0"/>
          </a:p>
        </p:txBody>
      </p:sp>
      <p:sp>
        <p:nvSpPr>
          <p:cNvPr id="73" name="Google Shape;7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dirty="0"/>
          </a:p>
        </p:txBody>
      </p:sp>
    </p:spTree>
    <p:extLst>
      <p:ext uri="{BB962C8B-B14F-4D97-AF65-F5344CB8AC3E}">
        <p14:creationId xmlns:p14="http://schemas.microsoft.com/office/powerpoint/2010/main" val="1910850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Utilice esta diapositiva al final de su presentación</a:t>
            </a:r>
            <a:endParaRPr dirty="0"/>
          </a:p>
          <a:p>
            <a:pPr marL="171450" lvl="0" indent="-171450" algn="l" rtl="0">
              <a:spcBef>
                <a:spcPts val="0"/>
              </a:spcBef>
              <a:spcAft>
                <a:spcPts val="0"/>
              </a:spcAft>
              <a:buClr>
                <a:schemeClr val="dk1"/>
              </a:buClr>
              <a:buSzPts val="1200"/>
              <a:buFont typeface="Calibri"/>
              <a:buChar char="-"/>
            </a:pPr>
            <a:r>
              <a:rPr lang="es-ES" dirty="0"/>
              <a:t>Esta diapositiva no debe modificarse</a:t>
            </a:r>
            <a:endParaRPr dirty="0"/>
          </a:p>
        </p:txBody>
      </p:sp>
      <p:sp>
        <p:nvSpPr>
          <p:cNvPr id="126" name="Google Shape;12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Escriba en esta diapositiva el titulo de la presentación y si lo desea puede agregar los temas que va exponer.</a:t>
            </a:r>
            <a:endParaRPr dirty="0"/>
          </a:p>
          <a:p>
            <a:pPr marL="171450" lvl="0" indent="-171450" algn="l" rtl="0">
              <a:spcBef>
                <a:spcPts val="0"/>
              </a:spcBef>
              <a:spcAft>
                <a:spcPts val="0"/>
              </a:spcAft>
              <a:buClr>
                <a:schemeClr val="dk1"/>
              </a:buClr>
              <a:buSzPts val="1200"/>
              <a:buFont typeface="Calibri"/>
              <a:buChar char="-"/>
            </a:pPr>
            <a:r>
              <a:rPr lang="es-ES" dirty="0"/>
              <a:t>Si va a dejar solo el titulo déjelo centrado en la diapositiva.</a:t>
            </a:r>
            <a:endParaRPr dirty="0"/>
          </a:p>
          <a:p>
            <a:pPr marL="171450" lvl="0" indent="-171450" algn="l" rtl="0">
              <a:spcBef>
                <a:spcPts val="0"/>
              </a:spcBef>
              <a:spcAft>
                <a:spcPts val="0"/>
              </a:spcAft>
              <a:buClr>
                <a:schemeClr val="dk1"/>
              </a:buClr>
              <a:buSzPts val="1200"/>
              <a:buFont typeface="Calibri"/>
              <a:buChar char="-"/>
            </a:pPr>
            <a:r>
              <a:rPr lang="es-ES" dirty="0"/>
              <a:t>Los textos deben ir en color blanco en tipografía Arial.</a:t>
            </a:r>
            <a:endParaRPr dirty="0"/>
          </a:p>
        </p:txBody>
      </p:sp>
      <p:sp>
        <p:nvSpPr>
          <p:cNvPr id="78" name="Google Shape;7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dirty="0"/>
          </a:p>
        </p:txBody>
      </p:sp>
    </p:spTree>
    <p:extLst>
      <p:ext uri="{BB962C8B-B14F-4D97-AF65-F5344CB8AC3E}">
        <p14:creationId xmlns:p14="http://schemas.microsoft.com/office/powerpoint/2010/main" val="63201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dirty="0"/>
          </a:p>
        </p:txBody>
      </p:sp>
    </p:spTree>
    <p:extLst>
      <p:ext uri="{BB962C8B-B14F-4D97-AF65-F5344CB8AC3E}">
        <p14:creationId xmlns:p14="http://schemas.microsoft.com/office/powerpoint/2010/main" val="1028301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Utilice esta diapositiva como introducción de una nueva sección de la presentación o para destacar una frase clave.</a:t>
            </a:r>
            <a:endParaRPr dirty="0"/>
          </a:p>
          <a:p>
            <a:pPr marL="171450" lvl="0" indent="-171450" algn="l" rtl="0">
              <a:spcBef>
                <a:spcPts val="0"/>
              </a:spcBef>
              <a:spcAft>
                <a:spcPts val="0"/>
              </a:spcAft>
              <a:buClr>
                <a:schemeClr val="dk1"/>
              </a:buClr>
              <a:buSzPts val="1200"/>
              <a:buFont typeface="Calibri"/>
              <a:buChar char="-"/>
            </a:pPr>
            <a:r>
              <a:rPr lang="es-ES" dirty="0"/>
              <a:t>Al tener una foto de fondo los textos deben ser concisos.</a:t>
            </a:r>
            <a:endParaRPr dirty="0"/>
          </a:p>
          <a:p>
            <a:pPr marL="171450" lvl="0" indent="-171450" algn="l" rtl="0">
              <a:spcBef>
                <a:spcPts val="0"/>
              </a:spcBef>
              <a:spcAft>
                <a:spcPts val="0"/>
              </a:spcAft>
              <a:buClr>
                <a:schemeClr val="dk1"/>
              </a:buClr>
              <a:buSzPts val="1200"/>
              <a:buFont typeface="Calibri"/>
              <a:buChar char="-"/>
            </a:pPr>
            <a:r>
              <a:rPr lang="es-ES" dirty="0"/>
              <a:t>Los textos debe ir en blanco utilizando la tipografía Arial con un tamaño mínimo de 16 puntos.</a:t>
            </a:r>
            <a:endParaRPr dirty="0"/>
          </a:p>
          <a:p>
            <a:pPr marL="171450" lvl="0" indent="-171450" algn="l" rtl="0">
              <a:spcBef>
                <a:spcPts val="0"/>
              </a:spcBef>
              <a:spcAft>
                <a:spcPts val="0"/>
              </a:spcAft>
              <a:buClr>
                <a:schemeClr val="dk1"/>
              </a:buClr>
              <a:buSzPts val="1200"/>
              <a:buFont typeface="Calibri"/>
              <a:buChar char="-"/>
            </a:pPr>
            <a:r>
              <a:rPr lang="es-ES"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 derecho 🡪 enviar al fondo.</a:t>
            </a:r>
            <a:endParaRPr dirty="0"/>
          </a:p>
        </p:txBody>
      </p:sp>
      <p:sp>
        <p:nvSpPr>
          <p:cNvPr id="115" name="Google Shape;1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p:txBody>
      </p:sp>
      <p:sp>
        <p:nvSpPr>
          <p:cNvPr id="89" name="Google Shape;8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dirty="0"/>
          </a:p>
        </p:txBody>
      </p:sp>
    </p:spTree>
    <p:extLst>
      <p:ext uri="{BB962C8B-B14F-4D97-AF65-F5344CB8AC3E}">
        <p14:creationId xmlns:p14="http://schemas.microsoft.com/office/powerpoint/2010/main" val="394332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dirty="0"/>
              <a:t>En esta diapositiva puede colocar contenidos y acompañarlos con una fotografía que vaya a lo alto del formato.</a:t>
            </a:r>
            <a:endParaRPr dirty="0"/>
          </a:p>
          <a:p>
            <a:pPr marL="171450" lvl="0" indent="-171450" algn="l" rtl="0">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0" lvl="0" indent="0" algn="l" rtl="0">
              <a:spcBef>
                <a:spcPts val="0"/>
              </a:spcBef>
              <a:spcAft>
                <a:spcPts val="0"/>
              </a:spcAft>
              <a:buNone/>
            </a:pPr>
            <a:endParaRPr dirty="0"/>
          </a:p>
        </p:txBody>
      </p:sp>
      <p:sp>
        <p:nvSpPr>
          <p:cNvPr id="97" name="Google Shape;9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dirty="0"/>
          </a:p>
        </p:txBody>
      </p:sp>
    </p:spTree>
    <p:extLst>
      <p:ext uri="{BB962C8B-B14F-4D97-AF65-F5344CB8AC3E}">
        <p14:creationId xmlns:p14="http://schemas.microsoft.com/office/powerpoint/2010/main" val="2711178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pic>
        <p:nvPicPr>
          <p:cNvPr id="16" name="Google Shape;16;p10" descr="Plantilla presentaciones_Mesa de trabajo 1.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1"/>
        <p:cNvGrpSpPr/>
        <p:nvPr/>
      </p:nvGrpSpPr>
      <p:grpSpPr>
        <a:xfrm>
          <a:off x="0" y="0"/>
          <a:ext cx="0" cy="0"/>
          <a:chOff x="0" y="0"/>
          <a:chExt cx="0" cy="0"/>
        </a:xfrm>
      </p:grpSpPr>
      <p:sp>
        <p:nvSpPr>
          <p:cNvPr id="52" name="Google Shape;52;p2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54" name="Google Shape;54;p2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5" name="Google Shape;55;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4"/>
        <p:cNvGrpSpPr/>
        <p:nvPr/>
      </p:nvGrpSpPr>
      <p:grpSpPr>
        <a:xfrm>
          <a:off x="0" y="0"/>
          <a:ext cx="0" cy="0"/>
          <a:chOff x="0" y="0"/>
          <a:chExt cx="0" cy="0"/>
        </a:xfrm>
      </p:grpSpPr>
      <p:sp>
        <p:nvSpPr>
          <p:cNvPr id="65" name="Google Shape;65;p22"/>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9" name="Google Shape;69;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7"/>
        <p:cNvGrpSpPr/>
        <p:nvPr/>
      </p:nvGrpSpPr>
      <p:grpSpPr>
        <a:xfrm>
          <a:off x="0" y="0"/>
          <a:ext cx="0" cy="0"/>
          <a:chOff x="0" y="0"/>
          <a:chExt cx="0" cy="0"/>
        </a:xfrm>
      </p:grpSpPr>
      <p:pic>
        <p:nvPicPr>
          <p:cNvPr id="18" name="Google Shape;18;p11" descr="Plantilla presentaciones_naranja_Mesa de trabajo 1 copia.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9"/>
        <p:cNvGrpSpPr/>
        <p:nvPr/>
      </p:nvGrpSpPr>
      <p:grpSpPr>
        <a:xfrm>
          <a:off x="0" y="0"/>
          <a:ext cx="0" cy="0"/>
          <a:chOff x="0" y="0"/>
          <a:chExt cx="0" cy="0"/>
        </a:xfrm>
      </p:grpSpPr>
      <p:pic>
        <p:nvPicPr>
          <p:cNvPr id="20" name="Google Shape;20;p12" descr="Plantilla presentaciones_naranja_Mesa de trabajo 1 copia 2.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24"/>
        <p:cNvGrpSpPr/>
        <p:nvPr/>
      </p:nvGrpSpPr>
      <p:grpSpPr>
        <a:xfrm>
          <a:off x="0" y="0"/>
          <a:ext cx="0" cy="0"/>
          <a:chOff x="0" y="0"/>
          <a:chExt cx="0" cy="0"/>
        </a:xfrm>
      </p:grpSpPr>
      <p:pic>
        <p:nvPicPr>
          <p:cNvPr id="25" name="Google Shape;25;p15" descr="plantillappt_06.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9" name="Google Shape;29;p1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0" name="Google Shape;30;p1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1" name="Google Shape;31;p1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2" name="Google Shape;32;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 name="Google Shape;33;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7" name="Google Shape;47;p1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8" name="Google Shape;48;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0" name="Google Shape;50;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Rectángulo 1">
            <a:extLst>
              <a:ext uri="{FF2B5EF4-FFF2-40B4-BE49-F238E27FC236}">
                <a16:creationId xmlns:a16="http://schemas.microsoft.com/office/drawing/2014/main" id="{5F539764-7240-409A-9C2F-120E77FB4A32}"/>
              </a:ext>
            </a:extLst>
          </p:cNvPr>
          <p:cNvSpPr/>
          <p:nvPr/>
        </p:nvSpPr>
        <p:spPr>
          <a:xfrm>
            <a:off x="202020" y="1648047"/>
            <a:ext cx="4284920" cy="3293209"/>
          </a:xfrm>
          <a:prstGeom prst="rect">
            <a:avLst/>
          </a:prstGeom>
        </p:spPr>
        <p:txBody>
          <a:bodyPr wrap="square">
            <a:spAutoFit/>
          </a:bodyPr>
          <a:lstStyle/>
          <a:p>
            <a:r>
              <a:rPr lang="es-CO" sz="2400" b="1" dirty="0">
                <a:solidFill>
                  <a:srgbClr val="002060"/>
                </a:solidFill>
                <a:latin typeface="Calibri" panose="020F0502020204030204" pitchFamily="34" charset="0"/>
              </a:rPr>
              <a:t>TECNICO EN PROGRAMACÓN DE SOFTWARE</a:t>
            </a:r>
          </a:p>
          <a:p>
            <a:endParaRPr lang="es-CO" sz="2400" b="1" dirty="0">
              <a:solidFill>
                <a:srgbClr val="002060"/>
              </a:solidFill>
              <a:latin typeface="Calibri" panose="020F0502020204030204" pitchFamily="34" charset="0"/>
            </a:endParaRPr>
          </a:p>
          <a:p>
            <a:r>
              <a:rPr lang="es-CO" sz="2400" b="1" dirty="0">
                <a:solidFill>
                  <a:srgbClr val="002060"/>
                </a:solidFill>
                <a:latin typeface="Calibri" panose="020F0502020204030204" pitchFamily="34" charset="0"/>
              </a:rPr>
              <a:t>Plataforma web que permite la gestión de usuarios del CEET de la sede Colombia.</a:t>
            </a:r>
            <a:endParaRPr lang="es-CO" dirty="0">
              <a:solidFill>
                <a:srgbClr val="002060"/>
              </a:solidFill>
            </a:endParaRPr>
          </a:p>
          <a:p>
            <a:r>
              <a:rPr lang="es-CO" sz="1800" b="1" dirty="0">
                <a:solidFill>
                  <a:srgbClr val="002060"/>
                </a:solidFill>
                <a:latin typeface="Calibri" panose="020F0502020204030204" pitchFamily="34" charset="0"/>
              </a:rPr>
              <a:t> </a:t>
            </a:r>
          </a:p>
          <a:p>
            <a:r>
              <a:rPr lang="es-CO" sz="1800" b="1" dirty="0">
                <a:solidFill>
                  <a:srgbClr val="002060"/>
                </a:solidFill>
                <a:latin typeface="Calibri" panose="020F0502020204030204" pitchFamily="34" charset="0"/>
              </a:rPr>
              <a:t>FICHA NÚMERO: 1963872 - G3</a:t>
            </a:r>
            <a:endParaRPr lang="es-CO" dirty="0">
              <a:solidFill>
                <a:srgbClr val="002060"/>
              </a:solidFill>
            </a:endParaRPr>
          </a:p>
          <a:p>
            <a:br>
              <a:rPr lang="es-CO" dirty="0"/>
            </a:br>
            <a:endParaRPr lang="es-CO" dirty="0"/>
          </a:p>
        </p:txBody>
      </p:sp>
      <p:sp>
        <p:nvSpPr>
          <p:cNvPr id="3" name="Rectángulo 2">
            <a:extLst>
              <a:ext uri="{FF2B5EF4-FFF2-40B4-BE49-F238E27FC236}">
                <a16:creationId xmlns:a16="http://schemas.microsoft.com/office/drawing/2014/main" id="{C9593CC8-0882-4185-81A4-B294C93775F9}"/>
              </a:ext>
            </a:extLst>
          </p:cNvPr>
          <p:cNvSpPr/>
          <p:nvPr/>
        </p:nvSpPr>
        <p:spPr>
          <a:xfrm>
            <a:off x="3391786" y="3763925"/>
            <a:ext cx="3338623" cy="1231106"/>
          </a:xfrm>
          <a:prstGeom prst="rect">
            <a:avLst/>
          </a:prstGeom>
        </p:spPr>
        <p:txBody>
          <a:bodyPr wrap="square">
            <a:spAutoFit/>
          </a:bodyPr>
          <a:lstStyle/>
          <a:p>
            <a:r>
              <a:rPr lang="es-CO" sz="1800" b="1" dirty="0">
                <a:latin typeface="Calibri" panose="020F0502020204030204" pitchFamily="34" charset="0"/>
              </a:rPr>
              <a:t>Integrantes</a:t>
            </a:r>
            <a:endParaRPr lang="es-CO" b="1" dirty="0"/>
          </a:p>
          <a:p>
            <a:pPr fontAlgn="base">
              <a:buFont typeface="+mj-lt"/>
              <a:buAutoNum type="arabicPeriod"/>
            </a:pPr>
            <a:r>
              <a:rPr lang="es-CO" dirty="0">
                <a:latin typeface="Calibri" panose="020F0502020204030204" pitchFamily="34" charset="0"/>
              </a:rPr>
              <a:t> Daniel Camilo Páez Bonilla</a:t>
            </a:r>
          </a:p>
          <a:p>
            <a:pPr fontAlgn="base">
              <a:buFont typeface="+mj-lt"/>
              <a:buAutoNum type="arabicPeriod"/>
            </a:pPr>
            <a:r>
              <a:rPr lang="es-CO" dirty="0">
                <a:latin typeface="Calibri" panose="020F0502020204030204" pitchFamily="34" charset="0"/>
              </a:rPr>
              <a:t> Marlon Santiago Guerrero Mora</a:t>
            </a:r>
          </a:p>
          <a:p>
            <a:pPr fontAlgn="base">
              <a:buFont typeface="+mj-lt"/>
              <a:buAutoNum type="arabicPeriod"/>
            </a:pPr>
            <a:r>
              <a:rPr lang="es-CO" dirty="0">
                <a:latin typeface="Calibri" panose="020F0502020204030204" pitchFamily="34" charset="0"/>
              </a:rPr>
              <a:t> Brayan Nicolás Jiménez Garavito</a:t>
            </a:r>
          </a:p>
          <a:p>
            <a:pPr fontAlgn="base">
              <a:buFont typeface="+mj-lt"/>
              <a:buAutoNum type="arabicPeriod"/>
            </a:pPr>
            <a:r>
              <a:rPr lang="es-CO" dirty="0">
                <a:latin typeface="Calibri" panose="020F0502020204030204" pitchFamily="34" charset="0"/>
              </a:rPr>
              <a:t> David Gallego Hernández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384731" y="334220"/>
            <a:ext cx="425302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274FB2"/>
                </a:solidFill>
                <a:latin typeface="Calibri"/>
                <a:ea typeface="Calibri"/>
                <a:cs typeface="Calibri"/>
                <a:sym typeface="Calibri"/>
              </a:rPr>
              <a:t>Alcance Del Proyecto</a:t>
            </a:r>
            <a:endParaRPr sz="2800" b="1" dirty="0">
              <a:solidFill>
                <a:srgbClr val="274FB2"/>
              </a:solidFill>
              <a:latin typeface="Calibri"/>
              <a:ea typeface="Calibri"/>
              <a:cs typeface="Calibri"/>
              <a:sym typeface="Calibri"/>
            </a:endParaRPr>
          </a:p>
        </p:txBody>
      </p:sp>
      <p:pic>
        <p:nvPicPr>
          <p:cNvPr id="101" name="Google Shape;101;p4" descr="Captura de pantalla 2017-12-19 a las 2.12.27 p.m..png"/>
          <p:cNvPicPr preferRelativeResize="0"/>
          <p:nvPr/>
        </p:nvPicPr>
        <p:blipFill rotWithShape="1">
          <a:blip r:embed="rId3">
            <a:alphaModFix/>
          </a:blip>
          <a:srcRect l="3990" r="46437"/>
          <a:stretch/>
        </p:blipFill>
        <p:spPr>
          <a:xfrm>
            <a:off x="-1" y="0"/>
            <a:ext cx="4528657" cy="5143500"/>
          </a:xfrm>
          <a:prstGeom prst="rect">
            <a:avLst/>
          </a:prstGeom>
          <a:noFill/>
          <a:ln>
            <a:noFill/>
          </a:ln>
        </p:spPr>
      </p:pic>
      <p:sp>
        <p:nvSpPr>
          <p:cNvPr id="3" name="Rectángulo 2">
            <a:extLst>
              <a:ext uri="{FF2B5EF4-FFF2-40B4-BE49-F238E27FC236}">
                <a16:creationId xmlns:a16="http://schemas.microsoft.com/office/drawing/2014/main" id="{5D00E6B7-E234-478A-8943-9B8F95E1E437}"/>
              </a:ext>
            </a:extLst>
          </p:cNvPr>
          <p:cNvSpPr/>
          <p:nvPr/>
        </p:nvSpPr>
        <p:spPr>
          <a:xfrm>
            <a:off x="4814760" y="1002163"/>
            <a:ext cx="4124054" cy="1169551"/>
          </a:xfrm>
          <a:prstGeom prst="rect">
            <a:avLst/>
          </a:prstGeom>
        </p:spPr>
        <p:txBody>
          <a:bodyPr wrap="square">
            <a:spAutoFit/>
          </a:bodyPr>
          <a:lstStyle/>
          <a:p>
            <a:pPr algn="just"/>
            <a:r>
              <a:rPr lang="es-CO" dirty="0">
                <a:solidFill>
                  <a:srgbClr val="0070C0"/>
                </a:solidFill>
              </a:rPr>
              <a:t>Este proyecto tiene como fin lograr ser un aplicativo web intuitivo que pueda integrarse al blog del CEET, además de eso, sea fácil de adaptar, evitando la dificultad a la hora de buscar y/o modificar datos e información del usuario.</a:t>
            </a:r>
          </a:p>
        </p:txBody>
      </p:sp>
    </p:spTree>
    <p:extLst>
      <p:ext uri="{BB962C8B-B14F-4D97-AF65-F5344CB8AC3E}">
        <p14:creationId xmlns:p14="http://schemas.microsoft.com/office/powerpoint/2010/main" val="503982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
          <p:cNvSpPr txBox="1"/>
          <p:nvPr/>
        </p:nvSpPr>
        <p:spPr>
          <a:xfrm>
            <a:off x="284938" y="642928"/>
            <a:ext cx="854857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dirty="0">
                <a:solidFill>
                  <a:schemeClr val="lt1"/>
                </a:solidFill>
                <a:latin typeface="Arial"/>
                <a:ea typeface="Arial"/>
                <a:cs typeface="Arial"/>
                <a:sym typeface="Arial"/>
              </a:rPr>
              <a:t>Módulo web para gestión de horarios del CEET sede Colombia</a:t>
            </a:r>
            <a:endParaRPr sz="2400" dirty="0">
              <a:solidFill>
                <a:schemeClr val="lt1"/>
              </a:solidFill>
              <a:latin typeface="Arial"/>
              <a:ea typeface="Arial"/>
              <a:cs typeface="Arial"/>
              <a:sym typeface="Arial"/>
            </a:endParaRPr>
          </a:p>
        </p:txBody>
      </p:sp>
      <p:sp>
        <p:nvSpPr>
          <p:cNvPr id="81" name="Google Shape;81;p2"/>
          <p:cNvSpPr txBox="1"/>
          <p:nvPr/>
        </p:nvSpPr>
        <p:spPr>
          <a:xfrm>
            <a:off x="995916" y="1685337"/>
            <a:ext cx="35633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latin typeface="Arial"/>
                <a:ea typeface="Arial"/>
                <a:cs typeface="Arial"/>
                <a:sym typeface="Arial"/>
              </a:rPr>
              <a:t>Objetivo </a:t>
            </a:r>
            <a:r>
              <a:rPr lang="es-ES" sz="1800" dirty="0">
                <a:solidFill>
                  <a:schemeClr val="lt1"/>
                </a:solidFill>
              </a:rPr>
              <a:t>G</a:t>
            </a:r>
            <a:r>
              <a:rPr lang="es-ES" sz="1800" dirty="0">
                <a:solidFill>
                  <a:schemeClr val="lt1"/>
                </a:solidFill>
                <a:latin typeface="Arial"/>
                <a:ea typeface="Arial"/>
                <a:cs typeface="Arial"/>
                <a:sym typeface="Arial"/>
              </a:rPr>
              <a:t>eneral</a:t>
            </a:r>
            <a:endParaRPr sz="1800" dirty="0">
              <a:solidFill>
                <a:schemeClr val="lt1"/>
              </a:solidFill>
              <a:latin typeface="Arial"/>
              <a:ea typeface="Arial"/>
              <a:cs typeface="Arial"/>
              <a:sym typeface="Arial"/>
            </a:endParaRPr>
          </a:p>
        </p:txBody>
      </p:sp>
      <p:cxnSp>
        <p:nvCxnSpPr>
          <p:cNvPr id="82" name="Google Shape;82;p2"/>
          <p:cNvCxnSpPr/>
          <p:nvPr/>
        </p:nvCxnSpPr>
        <p:spPr>
          <a:xfrm>
            <a:off x="1123481" y="2104799"/>
            <a:ext cx="2314460" cy="0"/>
          </a:xfrm>
          <a:prstGeom prst="straightConnector1">
            <a:avLst/>
          </a:prstGeom>
          <a:noFill/>
          <a:ln w="9525" cap="flat" cmpd="sng">
            <a:solidFill>
              <a:schemeClr val="lt1"/>
            </a:solidFill>
            <a:prstDash val="solid"/>
            <a:round/>
            <a:headEnd type="none" w="sm" len="sm"/>
            <a:tailEnd type="none" w="sm" len="sm"/>
          </a:ln>
        </p:spPr>
      </p:cxnSp>
      <p:sp>
        <p:nvSpPr>
          <p:cNvPr id="83" name="Google Shape;83;p2"/>
          <p:cNvSpPr txBox="1"/>
          <p:nvPr/>
        </p:nvSpPr>
        <p:spPr>
          <a:xfrm>
            <a:off x="1008690" y="2161567"/>
            <a:ext cx="291472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rPr>
              <a:t>Objetivos Específicos</a:t>
            </a:r>
            <a:endParaRPr sz="1800" dirty="0">
              <a:solidFill>
                <a:schemeClr val="lt1"/>
              </a:solidFill>
              <a:latin typeface="Arial"/>
              <a:ea typeface="Arial"/>
              <a:cs typeface="Arial"/>
              <a:sym typeface="Arial"/>
            </a:endParaRPr>
          </a:p>
        </p:txBody>
      </p:sp>
      <p:cxnSp>
        <p:nvCxnSpPr>
          <p:cNvPr id="84" name="Google Shape;84;p2"/>
          <p:cNvCxnSpPr/>
          <p:nvPr/>
        </p:nvCxnSpPr>
        <p:spPr>
          <a:xfrm>
            <a:off x="1123481" y="2581029"/>
            <a:ext cx="2314460" cy="0"/>
          </a:xfrm>
          <a:prstGeom prst="straightConnector1">
            <a:avLst/>
          </a:prstGeom>
          <a:noFill/>
          <a:ln w="9525" cap="flat" cmpd="sng">
            <a:solidFill>
              <a:schemeClr val="lt1"/>
            </a:solidFill>
            <a:prstDash val="solid"/>
            <a:round/>
            <a:headEnd type="none" w="sm" len="sm"/>
            <a:tailEnd type="none" w="sm" len="sm"/>
          </a:ln>
        </p:spPr>
      </p:cxnSp>
      <p:sp>
        <p:nvSpPr>
          <p:cNvPr id="85" name="Google Shape;85;p2"/>
          <p:cNvSpPr txBox="1"/>
          <p:nvPr/>
        </p:nvSpPr>
        <p:spPr>
          <a:xfrm>
            <a:off x="1008689" y="2637798"/>
            <a:ext cx="332939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rPr>
              <a:t>Planteamiento Del Problema</a:t>
            </a:r>
            <a:endParaRPr sz="1800" dirty="0">
              <a:solidFill>
                <a:schemeClr val="lt1"/>
              </a:solidFill>
              <a:latin typeface="Arial"/>
              <a:ea typeface="Arial"/>
              <a:cs typeface="Arial"/>
              <a:sym typeface="Arial"/>
            </a:endParaRPr>
          </a:p>
        </p:txBody>
      </p:sp>
      <p:cxnSp>
        <p:nvCxnSpPr>
          <p:cNvPr id="8" name="Google Shape;84;p2">
            <a:extLst>
              <a:ext uri="{FF2B5EF4-FFF2-40B4-BE49-F238E27FC236}">
                <a16:creationId xmlns:a16="http://schemas.microsoft.com/office/drawing/2014/main" id="{89DCFC9C-6B07-4353-AD67-DF9BA725EE6B}"/>
              </a:ext>
            </a:extLst>
          </p:cNvPr>
          <p:cNvCxnSpPr/>
          <p:nvPr/>
        </p:nvCxnSpPr>
        <p:spPr>
          <a:xfrm>
            <a:off x="1123481" y="3007951"/>
            <a:ext cx="2314460" cy="0"/>
          </a:xfrm>
          <a:prstGeom prst="straightConnector1">
            <a:avLst/>
          </a:prstGeom>
          <a:noFill/>
          <a:ln w="9525" cap="flat" cmpd="sng">
            <a:solidFill>
              <a:schemeClr val="lt1"/>
            </a:solidFill>
            <a:prstDash val="solid"/>
            <a:round/>
            <a:headEnd type="none" w="sm" len="sm"/>
            <a:tailEnd type="none" w="sm" len="sm"/>
          </a:ln>
        </p:spPr>
      </p:cxnSp>
      <p:sp>
        <p:nvSpPr>
          <p:cNvPr id="11" name="Google Shape;85;p2">
            <a:extLst>
              <a:ext uri="{FF2B5EF4-FFF2-40B4-BE49-F238E27FC236}">
                <a16:creationId xmlns:a16="http://schemas.microsoft.com/office/drawing/2014/main" id="{CFA71D14-55D7-42DE-AC1B-B6746597D651}"/>
              </a:ext>
            </a:extLst>
          </p:cNvPr>
          <p:cNvSpPr txBox="1"/>
          <p:nvPr/>
        </p:nvSpPr>
        <p:spPr>
          <a:xfrm>
            <a:off x="995916" y="3068672"/>
            <a:ext cx="332939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latin typeface="Arial"/>
                <a:ea typeface="Arial"/>
                <a:cs typeface="Arial"/>
                <a:sym typeface="Arial"/>
              </a:rPr>
              <a:t>Alcance D</a:t>
            </a:r>
            <a:r>
              <a:rPr lang="es-ES" sz="1800" dirty="0">
                <a:solidFill>
                  <a:schemeClr val="lt1"/>
                </a:solidFill>
              </a:rPr>
              <a:t>el Proyecto</a:t>
            </a:r>
            <a:endParaRPr sz="1800" dirty="0">
              <a:solidFill>
                <a:schemeClr val="lt1"/>
              </a:solidFill>
              <a:latin typeface="Arial"/>
              <a:ea typeface="Arial"/>
              <a:cs typeface="Arial"/>
              <a:sym typeface="Arial"/>
            </a:endParaRPr>
          </a:p>
        </p:txBody>
      </p:sp>
      <p:cxnSp>
        <p:nvCxnSpPr>
          <p:cNvPr id="12" name="Google Shape;84;p2">
            <a:extLst>
              <a:ext uri="{FF2B5EF4-FFF2-40B4-BE49-F238E27FC236}">
                <a16:creationId xmlns:a16="http://schemas.microsoft.com/office/drawing/2014/main" id="{2D53FAD1-B0AD-4218-BC51-2BF91D7794CA}"/>
              </a:ext>
            </a:extLst>
          </p:cNvPr>
          <p:cNvCxnSpPr/>
          <p:nvPr/>
        </p:nvCxnSpPr>
        <p:spPr>
          <a:xfrm>
            <a:off x="1123481" y="3440444"/>
            <a:ext cx="2314460" cy="0"/>
          </a:xfrm>
          <a:prstGeom prst="straightConnector1">
            <a:avLst/>
          </a:prstGeom>
          <a:noFill/>
          <a:ln w="9525" cap="flat" cmpd="sng">
            <a:solidFill>
              <a:schemeClr val="lt1"/>
            </a:solidFill>
            <a:prstDash val="solid"/>
            <a:round/>
            <a:headEnd type="none" w="sm" len="sm"/>
            <a:tailEnd type="none" w="sm" len="sm"/>
          </a:ln>
        </p:spPr>
      </p:cxnSp>
      <p:sp>
        <p:nvSpPr>
          <p:cNvPr id="13" name="Google Shape;85;p2">
            <a:extLst>
              <a:ext uri="{FF2B5EF4-FFF2-40B4-BE49-F238E27FC236}">
                <a16:creationId xmlns:a16="http://schemas.microsoft.com/office/drawing/2014/main" id="{4D3C5749-F4EA-4697-87DC-0EC2BB8FDFDE}"/>
              </a:ext>
            </a:extLst>
          </p:cNvPr>
          <p:cNvSpPr txBox="1"/>
          <p:nvPr/>
        </p:nvSpPr>
        <p:spPr>
          <a:xfrm>
            <a:off x="1008689" y="3437963"/>
            <a:ext cx="332939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lt1"/>
                </a:solidFill>
              </a:rPr>
              <a:t>Justificación</a:t>
            </a:r>
            <a:endParaRPr sz="1800" dirty="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1028" name="Rectangle 134">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4703676" cy="51435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9" name="Picture 136">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9" name="Google Shape;99;p4"/>
          <p:cNvSpPr txBox="1"/>
          <p:nvPr/>
        </p:nvSpPr>
        <p:spPr>
          <a:xfrm>
            <a:off x="4939411" y="520996"/>
            <a:ext cx="3604497" cy="481168"/>
          </a:xfrm>
          <a:prstGeom prst="rect">
            <a:avLst/>
          </a:prstGeom>
        </p:spPr>
        <p:txBody>
          <a:bodyPr spcFirstLastPara="1" vert="horz" lIns="91440" tIns="45720" rIns="91440" bIns="45720" rtlCol="0" anchor="t" anchorCtr="0">
            <a:normAutofit fontScale="85000" lnSpcReduction="20000"/>
          </a:bodyPr>
          <a:lstStyle/>
          <a:p>
            <a:pPr marL="0" marR="0" lvl="0" indent="0" algn="ctr">
              <a:lnSpc>
                <a:spcPct val="90000"/>
              </a:lnSpc>
              <a:spcBef>
                <a:spcPct val="0"/>
              </a:spcBef>
              <a:spcAft>
                <a:spcPts val="600"/>
              </a:spcAft>
            </a:pPr>
            <a:r>
              <a:rPr lang="es-CO" sz="3300" b="1" kern="1200" dirty="0">
                <a:latin typeface="+mj-lt"/>
                <a:ea typeface="+mj-ea"/>
                <a:cs typeface="+mj-cs"/>
                <a:sym typeface="Calibri"/>
              </a:rPr>
              <a:t>Visión</a:t>
            </a:r>
            <a:r>
              <a:rPr lang="en-US" sz="3300" b="1" kern="1200" dirty="0">
                <a:latin typeface="+mj-lt"/>
                <a:ea typeface="+mj-ea"/>
                <a:cs typeface="+mj-cs"/>
                <a:sym typeface="Calibri"/>
              </a:rPr>
              <a:t> </a:t>
            </a:r>
          </a:p>
          <a:p>
            <a:pPr marL="0" marR="0" lvl="0" indent="0" algn="ctr">
              <a:lnSpc>
                <a:spcPct val="90000"/>
              </a:lnSpc>
              <a:spcBef>
                <a:spcPct val="0"/>
              </a:spcBef>
              <a:spcAft>
                <a:spcPts val="600"/>
              </a:spcAft>
            </a:pPr>
            <a:endParaRPr lang="en-US" sz="3300" b="1" kern="1200" dirty="0">
              <a:latin typeface="+mj-lt"/>
              <a:ea typeface="+mj-ea"/>
              <a:cs typeface="+mj-cs"/>
              <a:sym typeface="Calibri"/>
            </a:endParaRPr>
          </a:p>
        </p:txBody>
      </p:sp>
      <p:sp>
        <p:nvSpPr>
          <p:cNvPr id="1030"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976"/>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4"/>
                </a:gs>
                <a:gs pos="23000">
                  <a:schemeClr val="accent4"/>
                </a:gs>
                <a:gs pos="83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ángulo 2">
            <a:extLst>
              <a:ext uri="{FF2B5EF4-FFF2-40B4-BE49-F238E27FC236}">
                <a16:creationId xmlns:a16="http://schemas.microsoft.com/office/drawing/2014/main" id="{5D00E6B7-E234-478A-8943-9B8F95E1E437}"/>
              </a:ext>
            </a:extLst>
          </p:cNvPr>
          <p:cNvSpPr/>
          <p:nvPr/>
        </p:nvSpPr>
        <p:spPr>
          <a:xfrm>
            <a:off x="4814760" y="1002163"/>
            <a:ext cx="4124054" cy="307777"/>
          </a:xfrm>
          <a:prstGeom prst="rect">
            <a:avLst/>
          </a:prstGeom>
        </p:spPr>
        <p:txBody>
          <a:bodyPr wrap="square">
            <a:spAutoFit/>
          </a:bodyPr>
          <a:lstStyle/>
          <a:p>
            <a:pPr algn="just"/>
            <a:endParaRPr lang="es-CO" dirty="0">
              <a:solidFill>
                <a:srgbClr val="0070C0"/>
              </a:solidFill>
            </a:endParaRPr>
          </a:p>
        </p:txBody>
      </p:sp>
      <p:sp>
        <p:nvSpPr>
          <p:cNvPr id="2" name="Rectángulo 1">
            <a:extLst>
              <a:ext uri="{FF2B5EF4-FFF2-40B4-BE49-F238E27FC236}">
                <a16:creationId xmlns:a16="http://schemas.microsoft.com/office/drawing/2014/main" id="{515AD100-A1E9-42D1-B9D7-08923EFEB39E}"/>
              </a:ext>
            </a:extLst>
          </p:cNvPr>
          <p:cNvSpPr/>
          <p:nvPr/>
        </p:nvSpPr>
        <p:spPr>
          <a:xfrm>
            <a:off x="4572000" y="1309940"/>
            <a:ext cx="4637724" cy="954107"/>
          </a:xfrm>
          <a:prstGeom prst="rect">
            <a:avLst/>
          </a:prstGeom>
        </p:spPr>
        <p:txBody>
          <a:bodyPr wrap="square">
            <a:spAutoFit/>
          </a:bodyPr>
          <a:lstStyle/>
          <a:p>
            <a:r>
              <a:rPr lang="es-CO" kern="1200" dirty="0"/>
              <a:t>Posicionar</a:t>
            </a:r>
            <a:r>
              <a:rPr lang="en-US" kern="1200" dirty="0"/>
              <a:t> Logbook como la </a:t>
            </a:r>
            <a:r>
              <a:rPr lang="en-US" kern="1200" dirty="0" err="1"/>
              <a:t>plataforma</a:t>
            </a:r>
            <a:r>
              <a:rPr lang="en-US" kern="1200" dirty="0"/>
              <a:t> web de preferencia en el blog del CEET para la gestion de usuarios de la sede Colombia.</a:t>
            </a:r>
          </a:p>
          <a:p>
            <a:endParaRPr lang="es-MX" dirty="0"/>
          </a:p>
        </p:txBody>
      </p:sp>
      <p:pic>
        <p:nvPicPr>
          <p:cNvPr id="2056" name="Picture 8" descr="Imagen relacionada">
            <a:extLst>
              <a:ext uri="{FF2B5EF4-FFF2-40B4-BE49-F238E27FC236}">
                <a16:creationId xmlns:a16="http://schemas.microsoft.com/office/drawing/2014/main" id="{2C470FE5-8D23-452C-81DE-AC455B372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76" y="363264"/>
            <a:ext cx="4811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27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1034" name="Rectangle 13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11157" cy="51435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9" name="Google Shape;99;p4"/>
          <p:cNvSpPr txBox="1"/>
          <p:nvPr/>
        </p:nvSpPr>
        <p:spPr>
          <a:xfrm>
            <a:off x="4570578" y="602216"/>
            <a:ext cx="3733482" cy="1090538"/>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4400" b="1" kern="1200" dirty="0">
                <a:latin typeface="+mj-lt"/>
                <a:ea typeface="+mj-ea"/>
                <a:cs typeface="+mj-cs"/>
                <a:sym typeface="Calibri"/>
              </a:rPr>
              <a:t>Misión </a:t>
            </a:r>
          </a:p>
          <a:p>
            <a:pPr marL="0" marR="0" lvl="0" indent="0">
              <a:lnSpc>
                <a:spcPct val="90000"/>
              </a:lnSpc>
              <a:spcBef>
                <a:spcPct val="0"/>
              </a:spcBef>
              <a:spcAft>
                <a:spcPts val="600"/>
              </a:spcAft>
            </a:pPr>
            <a:endParaRPr lang="en-US" sz="4400" b="1" kern="1200" dirty="0">
              <a:latin typeface="+mj-lt"/>
              <a:ea typeface="+mj-ea"/>
              <a:cs typeface="+mj-cs"/>
              <a:sym typeface="Calibri"/>
            </a:endParaRPr>
          </a:p>
        </p:txBody>
      </p:sp>
      <p:sp>
        <p:nvSpPr>
          <p:cNvPr id="14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Resultado de imagen para mision logo png">
            <a:extLst>
              <a:ext uri="{FF2B5EF4-FFF2-40B4-BE49-F238E27FC236}">
                <a16:creationId xmlns:a16="http://schemas.microsoft.com/office/drawing/2014/main" id="{40823598-D649-4F44-A944-419FB345DB6D}"/>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2873" r="22210" b="3"/>
          <a:stretch/>
        </p:blipFill>
        <p:spPr bwMode="auto">
          <a:xfrm>
            <a:off x="20" y="680423"/>
            <a:ext cx="3628510" cy="379780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15AD100-A1E9-42D1-B9D7-08923EFEB39E}"/>
              </a:ext>
            </a:extLst>
          </p:cNvPr>
          <p:cNvSpPr/>
          <p:nvPr/>
        </p:nvSpPr>
        <p:spPr>
          <a:xfrm>
            <a:off x="4482869" y="1875218"/>
            <a:ext cx="3733184" cy="2729467"/>
          </a:xfrm>
          <a:prstGeom prst="rect">
            <a:avLst/>
          </a:prstGeom>
        </p:spPr>
        <p:txBody>
          <a:bodyPr vert="horz" lIns="91440" tIns="45720" rIns="91440" bIns="45720" rtlCol="0" anchor="ctr">
            <a:normAutofit/>
          </a:bodyPr>
          <a:lstStyle/>
          <a:p>
            <a:pPr>
              <a:lnSpc>
                <a:spcPct val="90000"/>
              </a:lnSpc>
              <a:spcAft>
                <a:spcPts val="600"/>
              </a:spcAft>
            </a:pPr>
            <a:r>
              <a:rPr lang="en-US" sz="1500" kern="1200" dirty="0" err="1">
                <a:latin typeface="+mn-lt"/>
                <a:ea typeface="+mn-ea"/>
                <a:cs typeface="+mn-cs"/>
              </a:rPr>
              <a:t>Lookbook</a:t>
            </a:r>
            <a:r>
              <a:rPr lang="en-US" sz="1500" kern="1200" dirty="0">
                <a:latin typeface="+mn-lt"/>
                <a:ea typeface="+mn-ea"/>
                <a:cs typeface="+mn-cs"/>
              </a:rPr>
              <a:t> es una </a:t>
            </a:r>
            <a:r>
              <a:rPr lang="en-US" sz="1500" kern="1200" dirty="0" err="1">
                <a:latin typeface="+mn-lt"/>
                <a:ea typeface="+mn-ea"/>
                <a:cs typeface="+mn-cs"/>
              </a:rPr>
              <a:t>plataforma</a:t>
            </a:r>
            <a:r>
              <a:rPr lang="en-US" sz="1500" kern="1200" dirty="0">
                <a:latin typeface="+mn-lt"/>
                <a:ea typeface="+mn-ea"/>
                <a:cs typeface="+mn-cs"/>
              </a:rPr>
              <a:t> web que </a:t>
            </a:r>
            <a:r>
              <a:rPr lang="en-US" sz="1500" kern="1200" dirty="0" err="1">
                <a:latin typeface="+mn-lt"/>
                <a:ea typeface="+mn-ea"/>
                <a:cs typeface="+mn-cs"/>
              </a:rPr>
              <a:t>llegó</a:t>
            </a:r>
            <a:r>
              <a:rPr lang="en-US" sz="1500" kern="1200" dirty="0">
                <a:latin typeface="+mn-lt"/>
                <a:ea typeface="+mn-ea"/>
                <a:cs typeface="+mn-cs"/>
              </a:rPr>
              <a:t> para </a:t>
            </a:r>
            <a:r>
              <a:rPr lang="en-US" sz="1500" kern="1200" dirty="0" err="1">
                <a:latin typeface="+mn-lt"/>
                <a:ea typeface="+mn-ea"/>
                <a:cs typeface="+mn-cs"/>
              </a:rPr>
              <a:t>facilitar</a:t>
            </a:r>
            <a:r>
              <a:rPr lang="en-US" sz="1500" kern="1200" dirty="0">
                <a:latin typeface="+mn-lt"/>
                <a:ea typeface="+mn-ea"/>
                <a:cs typeface="+mn-cs"/>
              </a:rPr>
              <a:t> el </a:t>
            </a:r>
            <a:r>
              <a:rPr lang="en-US" sz="1500" kern="1200" dirty="0" err="1">
                <a:latin typeface="+mn-lt"/>
                <a:ea typeface="+mn-ea"/>
                <a:cs typeface="+mn-cs"/>
              </a:rPr>
              <a:t>manejo</a:t>
            </a:r>
            <a:r>
              <a:rPr lang="en-US" sz="1500" kern="1200" dirty="0">
                <a:latin typeface="+mn-lt"/>
                <a:ea typeface="+mn-ea"/>
                <a:cs typeface="+mn-cs"/>
              </a:rPr>
              <a:t> de la </a:t>
            </a:r>
            <a:r>
              <a:rPr lang="en-US" sz="1500" kern="1200" dirty="0" err="1">
                <a:latin typeface="+mn-lt"/>
                <a:ea typeface="+mn-ea"/>
                <a:cs typeface="+mn-cs"/>
              </a:rPr>
              <a:t>información</a:t>
            </a:r>
            <a:r>
              <a:rPr lang="en-US" sz="1500" kern="1200" dirty="0">
                <a:latin typeface="+mn-lt"/>
                <a:ea typeface="+mn-ea"/>
                <a:cs typeface="+mn-cs"/>
              </a:rPr>
              <a:t> de </a:t>
            </a:r>
            <a:r>
              <a:rPr lang="en-US" sz="1500" kern="1200">
                <a:latin typeface="+mn-lt"/>
                <a:ea typeface="+mn-ea"/>
                <a:cs typeface="+mn-cs"/>
              </a:rPr>
              <a:t>los u…..</a:t>
            </a:r>
            <a:endParaRPr lang="en-US" sz="1500" kern="1200" dirty="0">
              <a:latin typeface="+mn-lt"/>
              <a:ea typeface="+mn-ea"/>
              <a:cs typeface="+mn-cs"/>
            </a:endParaRPr>
          </a:p>
        </p:txBody>
      </p:sp>
      <p:sp>
        <p:nvSpPr>
          <p:cNvPr id="3" name="Rectángulo 2">
            <a:extLst>
              <a:ext uri="{FF2B5EF4-FFF2-40B4-BE49-F238E27FC236}">
                <a16:creationId xmlns:a16="http://schemas.microsoft.com/office/drawing/2014/main" id="{5D00E6B7-E234-478A-8943-9B8F95E1E437}"/>
              </a:ext>
            </a:extLst>
          </p:cNvPr>
          <p:cNvSpPr/>
          <p:nvPr/>
        </p:nvSpPr>
        <p:spPr>
          <a:xfrm>
            <a:off x="4814760" y="1002163"/>
            <a:ext cx="4124054" cy="307777"/>
          </a:xfrm>
          <a:prstGeom prst="rect">
            <a:avLst/>
          </a:prstGeom>
        </p:spPr>
        <p:txBody>
          <a:bodyPr wrap="square">
            <a:spAutoFit/>
          </a:bodyPr>
          <a:lstStyle/>
          <a:p>
            <a:pPr algn="just"/>
            <a:endParaRPr lang="es-CO" dirty="0">
              <a:solidFill>
                <a:srgbClr val="0070C0"/>
              </a:solidFill>
            </a:endParaRPr>
          </a:p>
        </p:txBody>
      </p:sp>
    </p:spTree>
    <p:extLst>
      <p:ext uri="{BB962C8B-B14F-4D97-AF65-F5344CB8AC3E}">
        <p14:creationId xmlns:p14="http://schemas.microsoft.com/office/powerpoint/2010/main" val="255090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7" descr="EDITORIAL3.jpg"/>
          <p:cNvPicPr preferRelativeResize="0"/>
          <p:nvPr/>
        </p:nvPicPr>
        <p:blipFill rotWithShape="1">
          <a:blip r:embed="rId3">
            <a:alphaModFix/>
          </a:blip>
          <a:srcRect t="14950"/>
          <a:stretch/>
        </p:blipFill>
        <p:spPr>
          <a:xfrm>
            <a:off x="0" y="-6609"/>
            <a:ext cx="9225338" cy="5229480"/>
          </a:xfrm>
          <a:prstGeom prst="rect">
            <a:avLst/>
          </a:prstGeom>
          <a:noFill/>
          <a:ln>
            <a:noFill/>
          </a:ln>
        </p:spPr>
      </p:pic>
      <p:sp>
        <p:nvSpPr>
          <p:cNvPr id="118" name="Google Shape;118;p7"/>
          <p:cNvSpPr/>
          <p:nvPr/>
        </p:nvSpPr>
        <p:spPr>
          <a:xfrm rot="-5400000">
            <a:off x="4552151" y="514622"/>
            <a:ext cx="5302242" cy="3955513"/>
          </a:xfrm>
          <a:prstGeom prst="rect">
            <a:avLst/>
          </a:prstGeom>
          <a:gradFill>
            <a:gsLst>
              <a:gs pos="0">
                <a:srgbClr val="000000">
                  <a:alpha val="45882"/>
                </a:srgbClr>
              </a:gs>
              <a:gs pos="100000">
                <a:srgbClr val="1F497D">
                  <a:alpha val="0"/>
                </a:srgbClr>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9" name="Google Shape;119;p7"/>
          <p:cNvSpPr txBox="1"/>
          <p:nvPr/>
        </p:nvSpPr>
        <p:spPr>
          <a:xfrm>
            <a:off x="3746811" y="886690"/>
            <a:ext cx="5155731" cy="646290"/>
          </a:xfrm>
          <a:prstGeom prst="rect">
            <a:avLst/>
          </a:prstGeom>
          <a:noFill/>
          <a:ln>
            <a:noFill/>
          </a:ln>
        </p:spPr>
        <p:txBody>
          <a:bodyPr spcFirstLastPara="1" wrap="square" lIns="91425" tIns="45700" rIns="91425" bIns="45700" anchor="t" anchorCtr="0">
            <a:spAutoFit/>
          </a:bodyPr>
          <a:lstStyle/>
          <a:p>
            <a:pPr lvl="0" algn="r"/>
            <a:r>
              <a:rPr lang="es-CO" sz="3600" b="1" dirty="0">
                <a:solidFill>
                  <a:schemeClr val="bg1"/>
                </a:solidFill>
              </a:rPr>
              <a:t>LogBook</a:t>
            </a:r>
            <a:endParaRPr sz="3600" b="1" dirty="0">
              <a:solidFill>
                <a:schemeClr val="bg1"/>
              </a:solidFill>
            </a:endParaRPr>
          </a:p>
        </p:txBody>
      </p:sp>
      <p:sp>
        <p:nvSpPr>
          <p:cNvPr id="120" name="Google Shape;120;p7"/>
          <p:cNvSpPr txBox="1"/>
          <p:nvPr/>
        </p:nvSpPr>
        <p:spPr>
          <a:xfrm>
            <a:off x="1527717" y="1854381"/>
            <a:ext cx="7374825"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600" b="1" dirty="0">
                <a:solidFill>
                  <a:schemeClr val="lt1"/>
                </a:solidFill>
                <a:latin typeface="Work Sans"/>
                <a:ea typeface="Work Sans"/>
                <a:cs typeface="Work Sans"/>
                <a:sym typeface="Work Sans"/>
              </a:rPr>
              <a:t>Aprender no tiene horario ni fecha en el calendario, como la muerte tiene nuestro destino escrito en su pared. </a:t>
            </a:r>
            <a:endParaRPr sz="1600" b="1" dirty="0">
              <a:solidFill>
                <a:schemeClr val="lt1"/>
              </a:solidFill>
              <a:latin typeface="Work Sans"/>
              <a:ea typeface="Work Sans"/>
              <a:cs typeface="Work Sans"/>
              <a:sym typeface="Work Sans"/>
            </a:endParaRPr>
          </a:p>
        </p:txBody>
      </p:sp>
      <p:pic>
        <p:nvPicPr>
          <p:cNvPr id="121" name="Google Shape;121;p7"/>
          <p:cNvPicPr preferRelativeResize="0"/>
          <p:nvPr/>
        </p:nvPicPr>
        <p:blipFill rotWithShape="1">
          <a:blip r:embed="rId4">
            <a:alphaModFix/>
          </a:blip>
          <a:srcRect/>
          <a:stretch/>
        </p:blipFill>
        <p:spPr>
          <a:xfrm rot="10800000" flipH="1">
            <a:off x="7873798" y="1626259"/>
            <a:ext cx="642357" cy="41563"/>
          </a:xfrm>
          <a:prstGeom prst="rect">
            <a:avLst/>
          </a:prstGeom>
          <a:noFill/>
          <a:ln>
            <a:noFill/>
          </a:ln>
        </p:spPr>
      </p:pic>
      <p:pic>
        <p:nvPicPr>
          <p:cNvPr id="122" name="Google Shape;122;p7" descr="naranja.png"/>
          <p:cNvPicPr preferRelativeResize="0"/>
          <p:nvPr/>
        </p:nvPicPr>
        <p:blipFill rotWithShape="1">
          <a:blip r:embed="rId5">
            <a:alphaModFix/>
          </a:blip>
          <a:srcRect l="21032" t="19996" r="22452" b="17818"/>
          <a:stretch/>
        </p:blipFill>
        <p:spPr>
          <a:xfrm>
            <a:off x="297204" y="290458"/>
            <a:ext cx="601377" cy="6036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p:nvPr/>
        </p:nvSpPr>
        <p:spPr>
          <a:xfrm>
            <a:off x="4836296" y="1224031"/>
            <a:ext cx="327407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rgbClr val="274FB2"/>
                </a:solidFill>
                <a:latin typeface="Work Sans"/>
                <a:ea typeface="Work Sans"/>
                <a:cs typeface="Work Sans"/>
                <a:sym typeface="Work Sans"/>
              </a:rPr>
              <a:t>Objetivo General</a:t>
            </a:r>
            <a:endParaRPr sz="2800" b="1" dirty="0">
              <a:solidFill>
                <a:srgbClr val="274FB2"/>
              </a:solidFill>
              <a:latin typeface="Work Sans"/>
              <a:ea typeface="Work Sans"/>
              <a:cs typeface="Work Sans"/>
              <a:sym typeface="Work Sans"/>
            </a:endParaRPr>
          </a:p>
        </p:txBody>
      </p:sp>
      <p:sp>
        <p:nvSpPr>
          <p:cNvPr id="92" name="Google Shape;92;p3"/>
          <p:cNvSpPr txBox="1"/>
          <p:nvPr/>
        </p:nvSpPr>
        <p:spPr>
          <a:xfrm>
            <a:off x="4966163" y="2339623"/>
            <a:ext cx="3014337" cy="954067"/>
          </a:xfrm>
          <a:prstGeom prst="rect">
            <a:avLst/>
          </a:prstGeom>
          <a:noFill/>
          <a:ln>
            <a:noFill/>
          </a:ln>
        </p:spPr>
        <p:txBody>
          <a:bodyPr spcFirstLastPara="1" wrap="square" lIns="91425" tIns="45700" rIns="91425" bIns="45700" anchor="t" anchorCtr="0">
            <a:spAutoFit/>
          </a:bodyPr>
          <a:lstStyle/>
          <a:p>
            <a:pPr lvl="0" algn="just"/>
            <a:r>
              <a:rPr lang="es-MX" dirty="0">
                <a:solidFill>
                  <a:srgbClr val="002060"/>
                </a:solidFill>
              </a:rPr>
              <a:t>Desarrollar un aplicativo WEB para el módulo de gestión de usuarios del SENA para instructores de la sede Colombia.</a:t>
            </a:r>
            <a:endParaRPr dirty="0">
              <a:solidFill>
                <a:srgbClr val="002060"/>
              </a:solidFill>
            </a:endParaRPr>
          </a:p>
        </p:txBody>
      </p:sp>
      <p:pic>
        <p:nvPicPr>
          <p:cNvPr id="1026" name="Picture 2" descr="Resultado de imagen para objetivo general">
            <a:extLst>
              <a:ext uri="{FF2B5EF4-FFF2-40B4-BE49-F238E27FC236}">
                <a16:creationId xmlns:a16="http://schemas.microsoft.com/office/drawing/2014/main" id="{A939AE00-FB78-4653-9962-C628D6402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34" y="1293419"/>
            <a:ext cx="4066166" cy="2831030"/>
          </a:xfrm>
          <a:prstGeom prst="rect">
            <a:avLst/>
          </a:prstGeom>
          <a:noFill/>
          <a:effectLst>
            <a:glow rad="139700">
              <a:schemeClr val="accent1">
                <a:alpha val="95000"/>
              </a:schemeClr>
            </a:glow>
            <a:reflection blurRad="203200" stA="93000" endPos="20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941743" y="937131"/>
            <a:ext cx="371315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rgbClr val="274FB2"/>
                </a:solidFill>
                <a:latin typeface="Calibri"/>
                <a:ea typeface="Calibri"/>
                <a:cs typeface="Calibri"/>
                <a:sym typeface="Calibri"/>
              </a:rPr>
              <a:t>Objetivos Específicos</a:t>
            </a:r>
            <a:endParaRPr sz="2800" b="1" dirty="0">
              <a:solidFill>
                <a:srgbClr val="274FB2"/>
              </a:solidFill>
              <a:latin typeface="Calibri"/>
              <a:ea typeface="Calibri"/>
              <a:cs typeface="Calibri"/>
              <a:sym typeface="Calibri"/>
            </a:endParaRPr>
          </a:p>
        </p:txBody>
      </p:sp>
      <p:sp>
        <p:nvSpPr>
          <p:cNvPr id="100" name="Google Shape;100;p4"/>
          <p:cNvSpPr txBox="1"/>
          <p:nvPr/>
        </p:nvSpPr>
        <p:spPr>
          <a:xfrm>
            <a:off x="4941744" y="1762712"/>
            <a:ext cx="3713158" cy="2893059"/>
          </a:xfrm>
          <a:prstGeom prst="rect">
            <a:avLst/>
          </a:prstGeom>
          <a:noFill/>
          <a:ln>
            <a:noFill/>
          </a:ln>
        </p:spPr>
        <p:txBody>
          <a:bodyPr spcFirstLastPara="1" wrap="square" lIns="91425" tIns="45700" rIns="91425" bIns="45700" anchor="t" anchorCtr="0">
            <a:spAutoFit/>
          </a:bodyPr>
          <a:lstStyle/>
          <a:p>
            <a:pPr lvl="0" algn="just"/>
            <a:r>
              <a:rPr lang="es-MX" dirty="0">
                <a:solidFill>
                  <a:srgbClr val="002060"/>
                </a:solidFill>
                <a:latin typeface="Calibri"/>
                <a:ea typeface="Calibri"/>
                <a:cs typeface="Calibri"/>
                <a:sym typeface="Calibri"/>
              </a:rPr>
              <a:t>Permitir al administrador modificar, editar, crear y deshabilitar aprendices e instructores.</a:t>
            </a:r>
          </a:p>
          <a:p>
            <a:pPr lvl="0" algn="just"/>
            <a:r>
              <a:rPr lang="es-MX" dirty="0">
                <a:solidFill>
                  <a:srgbClr val="002060"/>
                </a:solidFill>
                <a:latin typeface="Calibri"/>
                <a:ea typeface="Calibri"/>
                <a:cs typeface="Calibri"/>
                <a:sym typeface="Calibri"/>
              </a:rPr>
              <a:t>* Crear un modulo que permita al instructor gestionar su propia disponibilidad para el Sena.</a:t>
            </a:r>
          </a:p>
          <a:p>
            <a:pPr lvl="0" algn="just"/>
            <a:r>
              <a:rPr lang="es-MX" dirty="0">
                <a:solidFill>
                  <a:srgbClr val="002060"/>
                </a:solidFill>
                <a:latin typeface="Calibri"/>
                <a:ea typeface="Calibri"/>
                <a:cs typeface="Calibri"/>
                <a:sym typeface="Calibri"/>
              </a:rPr>
              <a:t>* Gestionar las diferentes especialidades que puede manejar el instructor.</a:t>
            </a:r>
          </a:p>
          <a:p>
            <a:pPr lvl="0" algn="just"/>
            <a:r>
              <a:rPr lang="es-MX" dirty="0">
                <a:solidFill>
                  <a:srgbClr val="002060"/>
                </a:solidFill>
                <a:latin typeface="Calibri"/>
                <a:ea typeface="Calibri"/>
                <a:cs typeface="Calibri"/>
                <a:sym typeface="Calibri"/>
              </a:rPr>
              <a:t>* Conceder a los tres tipos de usuarios la posibilidad de gestionar sus datos y contraseñas.</a:t>
            </a:r>
          </a:p>
          <a:p>
            <a:pPr lvl="0" algn="just"/>
            <a:r>
              <a:rPr lang="es-MX" dirty="0">
                <a:solidFill>
                  <a:srgbClr val="002060"/>
                </a:solidFill>
                <a:latin typeface="Calibri"/>
                <a:ea typeface="Calibri"/>
                <a:cs typeface="Calibri"/>
                <a:sym typeface="Calibri"/>
              </a:rPr>
              <a:t>* Generar un  módulo que permita observar la disponibilidad del instructor para dictar clases en la sede.</a:t>
            </a:r>
          </a:p>
          <a:p>
            <a:pPr lvl="0" algn="just"/>
            <a:r>
              <a:rPr lang="es-MX" dirty="0">
                <a:solidFill>
                  <a:srgbClr val="002060"/>
                </a:solidFill>
                <a:latin typeface="Calibri"/>
                <a:ea typeface="Calibri"/>
                <a:cs typeface="Calibri"/>
                <a:sym typeface="Calibri"/>
              </a:rPr>
              <a:t>* Conceder permisos a cada uno de los usuarios del módulo.</a:t>
            </a:r>
            <a:endParaRPr sz="1400" dirty="0">
              <a:solidFill>
                <a:srgbClr val="002060"/>
              </a:solidFill>
              <a:latin typeface="Calibri"/>
              <a:ea typeface="Calibri"/>
              <a:cs typeface="Calibri"/>
              <a:sym typeface="Calibri"/>
            </a:endParaRPr>
          </a:p>
        </p:txBody>
      </p:sp>
      <p:pic>
        <p:nvPicPr>
          <p:cNvPr id="2050" name="Picture 2" descr="Imagen relacionada">
            <a:extLst>
              <a:ext uri="{FF2B5EF4-FFF2-40B4-BE49-F238E27FC236}">
                <a16:creationId xmlns:a16="http://schemas.microsoft.com/office/drawing/2014/main" id="{ABD6D143-A4AE-48F6-B3A8-FBB6BEC970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420832" y="937131"/>
            <a:ext cx="3781425" cy="3718640"/>
          </a:xfrm>
          <a:prstGeom prst="rect">
            <a:avLst/>
          </a:prstGeom>
          <a:noFill/>
          <a:effectLst>
            <a:reflection blurRad="203200" endPos="30000" dist="50800" dir="5400000" sy="-100000" algn="bl" rotWithShape="0"/>
            <a:softEdge rad="165100"/>
          </a:effectLst>
          <a:scene3d>
            <a:camera prst="orthographicFront"/>
            <a:lightRig rig="threePt" dir="t"/>
          </a:scene3d>
          <a:sp3d prstMaterial="dkEdge"/>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671810" y="472443"/>
            <a:ext cx="4253023"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274FB2"/>
                </a:solidFill>
                <a:latin typeface="Calibri"/>
                <a:ea typeface="Calibri"/>
                <a:cs typeface="Calibri"/>
                <a:sym typeface="Calibri"/>
              </a:rPr>
              <a:t>Planteamiento Del Problema</a:t>
            </a:r>
            <a:endParaRPr sz="2800" b="1" dirty="0">
              <a:solidFill>
                <a:srgbClr val="274FB2"/>
              </a:solidFill>
              <a:latin typeface="Calibri"/>
              <a:ea typeface="Calibri"/>
              <a:cs typeface="Calibri"/>
              <a:sym typeface="Calibri"/>
            </a:endParaRPr>
          </a:p>
        </p:txBody>
      </p:sp>
      <p:sp>
        <p:nvSpPr>
          <p:cNvPr id="100" name="Google Shape;100;p4"/>
          <p:cNvSpPr txBox="1"/>
          <p:nvPr/>
        </p:nvSpPr>
        <p:spPr>
          <a:xfrm>
            <a:off x="4941742" y="1426510"/>
            <a:ext cx="3713158" cy="1384954"/>
          </a:xfrm>
          <a:prstGeom prst="rect">
            <a:avLst/>
          </a:prstGeom>
          <a:noFill/>
          <a:ln>
            <a:noFill/>
          </a:ln>
        </p:spPr>
        <p:txBody>
          <a:bodyPr spcFirstLastPara="1" wrap="square" lIns="91425" tIns="45700" rIns="91425" bIns="45700" anchor="t" anchorCtr="0">
            <a:spAutoFit/>
          </a:bodyPr>
          <a:lstStyle/>
          <a:p>
            <a:pPr lvl="0" algn="just"/>
            <a:r>
              <a:rPr lang="es-MX" dirty="0">
                <a:solidFill>
                  <a:srgbClr val="002060"/>
                </a:solidFill>
                <a:latin typeface="Calibri"/>
                <a:ea typeface="Calibri"/>
                <a:cs typeface="Calibri"/>
                <a:sym typeface="Calibri"/>
              </a:rPr>
              <a:t>La forma en que se gestiona la información y los usuarios en el blog del CEET generan confusiones a los aprendices nuevos, debido a que no existe un módulo web amigable que  específicamente permita visualizarlos de forma que se comprenda correctamente.</a:t>
            </a:r>
            <a:endParaRPr lang="es-MX" dirty="0">
              <a:solidFill>
                <a:schemeClr val="tx1"/>
              </a:solidFill>
              <a:latin typeface="Calibri"/>
              <a:ea typeface="Calibri"/>
              <a:cs typeface="Calibri"/>
              <a:sym typeface="Calibri"/>
            </a:endParaRPr>
          </a:p>
        </p:txBody>
      </p:sp>
      <p:pic>
        <p:nvPicPr>
          <p:cNvPr id="3074" name="Picture 2" descr="Imagen relacionada">
            <a:extLst>
              <a:ext uri="{FF2B5EF4-FFF2-40B4-BE49-F238E27FC236}">
                <a16:creationId xmlns:a16="http://schemas.microsoft.com/office/drawing/2014/main" id="{2EDE8101-749B-48E0-BAE4-B19810128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80754"/>
            <a:ext cx="3686175" cy="4140523"/>
          </a:xfrm>
          <a:prstGeom prst="rect">
            <a:avLst/>
          </a:prstGeom>
          <a:noFill/>
          <a:effectLst>
            <a:glow rad="774700">
              <a:srgbClr val="00B0F0">
                <a:alpha val="40000"/>
              </a:srgb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604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p:nvPr/>
        </p:nvSpPr>
        <p:spPr>
          <a:xfrm>
            <a:off x="4307623" y="734033"/>
            <a:ext cx="425302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274FB2"/>
                </a:solidFill>
                <a:latin typeface="Calibri"/>
                <a:ea typeface="Calibri"/>
                <a:cs typeface="Calibri"/>
                <a:sym typeface="Calibri"/>
              </a:rPr>
              <a:t>Justificación</a:t>
            </a:r>
          </a:p>
        </p:txBody>
      </p:sp>
      <p:pic>
        <p:nvPicPr>
          <p:cNvPr id="4098" name="Picture 2" descr="Imagen relacionada">
            <a:extLst>
              <a:ext uri="{FF2B5EF4-FFF2-40B4-BE49-F238E27FC236}">
                <a16:creationId xmlns:a16="http://schemas.microsoft.com/office/drawing/2014/main" id="{34B6D588-600D-4A34-B6E4-727F9C94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11" y="590719"/>
            <a:ext cx="4033112" cy="394820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D94C341-02EA-4F60-BD40-5E3879BAA597}"/>
              </a:ext>
            </a:extLst>
          </p:cNvPr>
          <p:cNvSpPr/>
          <p:nvPr/>
        </p:nvSpPr>
        <p:spPr>
          <a:xfrm>
            <a:off x="4572000" y="1608354"/>
            <a:ext cx="4572000" cy="1384995"/>
          </a:xfrm>
          <a:prstGeom prst="rect">
            <a:avLst/>
          </a:prstGeom>
        </p:spPr>
        <p:txBody>
          <a:bodyPr>
            <a:spAutoFit/>
          </a:bodyPr>
          <a:lstStyle/>
          <a:p>
            <a:pPr algn="just"/>
            <a:r>
              <a:rPr lang="es-CO" dirty="0">
                <a:solidFill>
                  <a:srgbClr val="0070C0"/>
                </a:solidFill>
              </a:rPr>
              <a:t>Debido al déficit en el manejo de la información y manejo de usuarios del CEET de la sede Colombia, se optó por mejorar la forma en la que los aprendices e instructores consultan su información, creando un módulo web que gestione sus datos de una forma más optimizada y organizada.</a:t>
            </a:r>
          </a:p>
        </p:txBody>
      </p:sp>
    </p:spTree>
    <p:extLst>
      <p:ext uri="{BB962C8B-B14F-4D97-AF65-F5344CB8AC3E}">
        <p14:creationId xmlns:p14="http://schemas.microsoft.com/office/powerpoint/2010/main" val="198904713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953</Words>
  <Application>Microsoft Office PowerPoint</Application>
  <PresentationFormat>Presentación en pantalla (16:9)</PresentationFormat>
  <Paragraphs>73</Paragraphs>
  <Slides>11</Slides>
  <Notes>11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Work Sans</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Camilo Páez</dc:creator>
  <cp:lastModifiedBy>Daniel Camilo Páez</cp:lastModifiedBy>
  <cp:revision>1</cp:revision>
  <dcterms:created xsi:type="dcterms:W3CDTF">2019-12-04T13:27:00Z</dcterms:created>
  <dcterms:modified xsi:type="dcterms:W3CDTF">2019-12-05T00:18:18Z</dcterms:modified>
</cp:coreProperties>
</file>